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handoutMasterIdLst>
    <p:handoutMasterId r:id="rId31"/>
  </p:handoutMasterIdLst>
  <p:sldIdLst>
    <p:sldId id="256" r:id="rId5"/>
    <p:sldId id="257" r:id="rId6"/>
    <p:sldId id="258" r:id="rId7"/>
    <p:sldId id="259" r:id="rId8"/>
    <p:sldId id="265" r:id="rId9"/>
    <p:sldId id="261" r:id="rId10"/>
    <p:sldId id="266" r:id="rId11"/>
    <p:sldId id="260" r:id="rId12"/>
    <p:sldId id="267" r:id="rId13"/>
    <p:sldId id="269" r:id="rId14"/>
    <p:sldId id="262" r:id="rId15"/>
    <p:sldId id="268" r:id="rId16"/>
    <p:sldId id="270" r:id="rId17"/>
    <p:sldId id="528" r:id="rId18"/>
    <p:sldId id="263" r:id="rId19"/>
    <p:sldId id="271" r:id="rId20"/>
    <p:sldId id="527" r:id="rId21"/>
    <p:sldId id="521" r:id="rId22"/>
    <p:sldId id="522" r:id="rId23"/>
    <p:sldId id="523" r:id="rId24"/>
    <p:sldId id="524" r:id="rId25"/>
    <p:sldId id="525" r:id="rId26"/>
    <p:sldId id="526" r:id="rId27"/>
    <p:sldId id="519" r:id="rId28"/>
    <p:sldId id="52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9" userDrawn="1">
          <p15:clr>
            <a:srgbClr val="A4A3A4"/>
          </p15:clr>
        </p15:guide>
        <p15:guide id="2" pos="529" userDrawn="1">
          <p15:clr>
            <a:srgbClr val="A4A3A4"/>
          </p15:clr>
        </p15:guide>
        <p15:guide id="3" orient="horz" pos="3702" userDrawn="1">
          <p15:clr>
            <a:srgbClr val="A4A3A4"/>
          </p15:clr>
        </p15:guide>
        <p15:guide id="4" pos="3840" userDrawn="1">
          <p15:clr>
            <a:srgbClr val="A4A3A4"/>
          </p15:clr>
        </p15:guide>
        <p15:guide id="5" pos="7151" userDrawn="1">
          <p15:clr>
            <a:srgbClr val="A4A3A4"/>
          </p15:clr>
        </p15:guide>
        <p15:guide id="6" pos="5541" userDrawn="1">
          <p15:clr>
            <a:srgbClr val="A4A3A4"/>
          </p15:clr>
        </p15:guide>
        <p15:guide id="7" pos="2366" userDrawn="1">
          <p15:clr>
            <a:srgbClr val="A4A3A4"/>
          </p15:clr>
        </p15:guide>
        <p15:guide id="8" orient="horz" pos="3090" userDrawn="1">
          <p15:clr>
            <a:srgbClr val="A4A3A4"/>
          </p15:clr>
        </p15:guide>
        <p15:guide id="9" orient="horz" pos="1593" userDrawn="1">
          <p15:clr>
            <a:srgbClr val="A4A3A4"/>
          </p15:clr>
        </p15:guide>
        <p15:guide id="10" orient="horz" pos="109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5668"/>
    <a:srgbClr val="FFBF88"/>
    <a:srgbClr val="E36C09"/>
    <a:srgbClr val="0C4358"/>
    <a:srgbClr val="0C4157"/>
    <a:srgbClr val="00A832"/>
    <a:srgbClr val="E64A3A"/>
    <a:srgbClr val="E64B3B"/>
    <a:srgbClr val="54823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477BA-BC51-4774-9A5D-45B01B06F7B4}" v="15" dt="2020-12-02T16:09:03.783"/>
    <p1510:client id="{565E53D4-7BBF-4C60-9CA2-264116E3A062}" v="35" dt="2020-12-02T16:08:44.046"/>
    <p1510:client id="{6366B6B9-B8A5-4933-8A1C-4D8E70E26D22}" v="21" dt="2020-12-02T15:56:31.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79932" autoAdjust="0"/>
  </p:normalViewPr>
  <p:slideViewPr>
    <p:cSldViewPr snapToGrid="0">
      <p:cViewPr varScale="1">
        <p:scale>
          <a:sx n="101" d="100"/>
          <a:sy n="101" d="100"/>
        </p:scale>
        <p:origin x="1544" y="184"/>
      </p:cViewPr>
      <p:guideLst>
        <p:guide orient="horz" pos="2319"/>
        <p:guide pos="529"/>
        <p:guide orient="horz" pos="3702"/>
        <p:guide pos="3840"/>
        <p:guide pos="7151"/>
        <p:guide pos="5541"/>
        <p:guide pos="2366"/>
        <p:guide orient="horz" pos="3090"/>
        <p:guide orient="horz" pos="1593"/>
        <p:guide orient="horz" pos="1094"/>
      </p:guideLst>
    </p:cSldViewPr>
  </p:slideViewPr>
  <p:outlineViewPr>
    <p:cViewPr>
      <p:scale>
        <a:sx n="33" d="100"/>
        <a:sy n="33" d="100"/>
      </p:scale>
      <p:origin x="0" y="-90648"/>
    </p:cViewPr>
  </p:outlineViewPr>
  <p:notesTextViewPr>
    <p:cViewPr>
      <p:scale>
        <a:sx n="1" d="1"/>
        <a:sy n="1" d="1"/>
      </p:scale>
      <p:origin x="0" y="0"/>
    </p:cViewPr>
  </p:notesTextViewPr>
  <p:notesViewPr>
    <p:cSldViewPr snapToGrid="0">
      <p:cViewPr>
        <p:scale>
          <a:sx n="1" d="2"/>
          <a:sy n="1" d="2"/>
        </p:scale>
        <p:origin x="3774"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y Penev (New Horizons)" userId="1f86a181-743a-49c4-a142-7bbe585c9953" providerId="ADAL" clId="{875D6953-77F4-47B4-9AC1-0F1CA62E26B7}"/>
    <pc:docChg chg="undo custSel modSld">
      <pc:chgData name="Nikolay Penev (New Horizons)" userId="1f86a181-743a-49c4-a142-7bbe585c9953" providerId="ADAL" clId="{875D6953-77F4-47B4-9AC1-0F1CA62E26B7}" dt="2020-12-02T19:24:13.732" v="179" actId="14100"/>
      <pc:docMkLst>
        <pc:docMk/>
      </pc:docMkLst>
      <pc:sldChg chg="modSp mod">
        <pc:chgData name="Nikolay Penev (New Horizons)" userId="1f86a181-743a-49c4-a142-7bbe585c9953" providerId="ADAL" clId="{875D6953-77F4-47B4-9AC1-0F1CA62E26B7}" dt="2020-12-02T19:24:13.732" v="179" actId="14100"/>
        <pc:sldMkLst>
          <pc:docMk/>
          <pc:sldMk cId="4045195976" sldId="260"/>
        </pc:sldMkLst>
        <pc:spChg chg="mod">
          <ac:chgData name="Nikolay Penev (New Horizons)" userId="1f86a181-743a-49c4-a142-7bbe585c9953" providerId="ADAL" clId="{875D6953-77F4-47B4-9AC1-0F1CA62E26B7}" dt="2020-12-02T19:24:13.732" v="179" actId="14100"/>
          <ac:spMkLst>
            <pc:docMk/>
            <pc:sldMk cId="4045195976" sldId="260"/>
            <ac:spMk id="5" creationId="{00000000-0000-0000-0000-000000000000}"/>
          </ac:spMkLst>
        </pc:spChg>
      </pc:sldChg>
      <pc:sldChg chg="modSp mod">
        <pc:chgData name="Nikolay Penev (New Horizons)" userId="1f86a181-743a-49c4-a142-7bbe585c9953" providerId="ADAL" clId="{875D6953-77F4-47B4-9AC1-0F1CA62E26B7}" dt="2020-12-02T19:16:07.427" v="150" actId="20577"/>
        <pc:sldMkLst>
          <pc:docMk/>
          <pc:sldMk cId="1416174363" sldId="510"/>
        </pc:sldMkLst>
        <pc:spChg chg="mod">
          <ac:chgData name="Nikolay Penev (New Horizons)" userId="1f86a181-743a-49c4-a142-7bbe585c9953" providerId="ADAL" clId="{875D6953-77F4-47B4-9AC1-0F1CA62E26B7}" dt="2020-12-02T19:16:07.427" v="150" actId="20577"/>
          <ac:spMkLst>
            <pc:docMk/>
            <pc:sldMk cId="1416174363" sldId="510"/>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5BDFBE-C61C-489E-9FD2-035C8CE33880}" type="datetimeFigureOut">
              <a:rPr lang="en-US" smtClean="0"/>
              <a:t>1/23/21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E80629-F3E9-4462-AB0F-527CED753772}" type="slidenum">
              <a:rPr lang="en-US" smtClean="0"/>
              <a:t>‹#›</a:t>
            </a:fld>
            <a:endParaRPr lang="en-US"/>
          </a:p>
        </p:txBody>
      </p:sp>
    </p:spTree>
    <p:extLst>
      <p:ext uri="{BB962C8B-B14F-4D97-AF65-F5344CB8AC3E}">
        <p14:creationId xmlns:p14="http://schemas.microsoft.com/office/powerpoint/2010/main" val="22999599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26.265"/>
    </inkml:context>
    <inkml:brush xml:id="br0">
      <inkml:brushProperty name="width" value="0.05" units="cm"/>
      <inkml:brushProperty name="height" value="0.05" units="cm"/>
      <inkml:brushProperty name="color" value="#E71224"/>
    </inkml:brush>
  </inkml:definitions>
  <inkml:trace contextRef="#ctx0" brushRef="#br0">671 97 24575,'-22'0'0,"-6"0"0,-17 0 0,-8 0 0,-13 0 0,0 0 0,18 0 0,-7 0 0,15 0 0,-10 0 0,10 0 0,3 0 0,5 5 0,10-1 0,-4 8 0,14 0 0,0 4 0,4 4 0,3-3 0,2 4 0,3 6 0,0-4 0,0 10 0,0-12 0,0 4 0,0-4 0,0 5 0,0 0 0,3 0 0,2 0 0,8 0 0,0 0 0,4 0 0,0-5 0,0 4 0,-1-9 0,0 5 0,0-6 0,0 1 0,-1 0 0,6-4 0,-5 0 0,9 0 0,2-2 0,5 3 0,1-4 0,3 0 0,-4 0 0,1 0 0,3 0 0,-9 0 0,9 0 0,-9-4 0,5-1 0,-7-4 0,1 0 0,0 0 0,0 0 0,11 0 0,-12-7 0,7-6 0,-16-4 0,1-8 0,-4 4 0,3-5 0,-6 0 0,2 4 0,-4-3 0,1 4 0,-1 0 0,-3 0 0,-2 5 0,-3 0 0,0 1 0,0-1 0,0 0 0,0 4 0,0-3 0,0-1 0,0-1 0,0-8 0,0 4 0,0-1 0,0-8 0,0 7 0,0-8 0,0 0 0,0 3 0,-4-8 0,3 9 0,-3-4 0,0 9 0,-4-6 0,-1 10 0,-6-2 0,3 9 0,-4 6 0,0 2 0,-4 3 0,3 0 0,-8 0 0,8 0 0,-3 0 0,8 0 0,-3 0 0,7 0 0,-3 0 0,7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26.265"/>
    </inkml:context>
    <inkml:brush xml:id="br0">
      <inkml:brushProperty name="width" value="0.05" units="cm"/>
      <inkml:brushProperty name="height" value="0.05" units="cm"/>
      <inkml:brushProperty name="color" value="#E71224"/>
    </inkml:brush>
  </inkml:definitions>
  <inkml:trace contextRef="#ctx0" brushRef="#br0">671 97 24575,'-22'0'0,"-6"0"0,-17 0 0,-8 0 0,-13 0 0,0 0 0,18 0 0,-7 0 0,15 0 0,-10 0 0,10 0 0,3 0 0,5 5 0,10-1 0,-4 8 0,14 0 0,0 4 0,4 4 0,3-3 0,2 4 0,3 6 0,0-4 0,0 10 0,0-12 0,0 4 0,0-4 0,0 5 0,0 0 0,3 0 0,2 0 0,8 0 0,0 0 0,4 0 0,0-5 0,0 4 0,-1-9 0,0 5 0,0-6 0,0 1 0,-1 0 0,6-4 0,-5 0 0,9 0 0,2-2 0,5 3 0,1-4 0,3 0 0,-4 0 0,1 0 0,3 0 0,-9 0 0,9 0 0,-9-4 0,5-1 0,-7-4 0,1 0 0,0 0 0,0 0 0,11 0 0,-12-7 0,7-6 0,-16-4 0,1-8 0,-4 4 0,3-5 0,-6 0 0,2 4 0,-4-3 0,1 4 0,-1 0 0,-3 0 0,-2 5 0,-3 0 0,0 1 0,0-1 0,0 0 0,0 4 0,0-3 0,0-1 0,0-1 0,0-8 0,0 4 0,0-1 0,0-8 0,0 7 0,0-8 0,0 0 0,0 3 0,-4-8 0,3 9 0,-3-4 0,0 9 0,-4-6 0,-1 10 0,-6-2 0,3 9 0,-4 6 0,0 2 0,-4 3 0,3 0 0,-8 0 0,8 0 0,-3 0 0,8 0 0,-3 0 0,7 0 0,-3 0 0,7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30.650"/>
    </inkml:context>
    <inkml:brush xml:id="br0">
      <inkml:brushProperty name="width" value="0.05" units="cm"/>
      <inkml:brushProperty name="height" value="0.05" units="cm"/>
      <inkml:brushProperty name="color" value="#E71224"/>
    </inkml:brush>
  </inkml:definitions>
  <inkml:trace contextRef="#ctx0" brushRef="#br0">1 257 24575,'40'0'0,"16"0"0,-5 0 0,8 0-2074,5 0 0,7 0 0,1 0 2074,4 0 0,1 0 0,2 0 0,10 0 0,3 0 0,2 0-821,-17 0 0,3 0 0,1 0 1,-1 0 820,-3 0 0,0 0 0,1 0 0,2 0 0,14 0 0,4 0 0,0 0 0,-5 0 0,8 0 0,-5 0 0,2 0-164,-16 0 1,3 0 0,-2 0-1,-5 0 164,-5 0 0,-5 0 0,3 0-518,16 0 1,4 0-1,-3 0 518,-14 0 0,-3 0 0,0 0 353,31 0 1,-4 0-354,-13 0 0,-7 0 1344,-21 0 1,-3 0-1345,4 0 0,-4 0 2953,17 0-2953,11 0 0,-9 0 2677,-14 0-2677,-7 0 1941,-14 0-1941,-7-8 745,-9 6-745,-2-6 0,-8 5 0,-1 2 0,-4-5 0,0 5 0,0-5 0,0 5 0,-6-2 0,-14 3 0,-10-8 0,-13 6 0,-2-7 0,-5 5 0,-3-2 0,-5-4 0,-6-6 0,4 0 0,-4 0 0,6-4 0,4 0 0,3 3 0,15-5 0,-1 12 0,16-1 0,-1-1 0,10 4 0,8 1 0,15 4 0,9 3 0,11 0 0,12 9 0,-9-2 0,36 20 0,-20-9 0,12 6 0,-7 1 0,-15-8 0,10 4 0,-6-2 0,0-3 0,-11-1 0,-3-1 0,-16-6 0,-5 0 0,-5 0 0,-7-1 0,-1 0 0,-3 4 0,-3 1 0,-10 4 0,-10 1 0,-5 6 0,-10 2 0,2 4 0,-4 2 0,5-6 0,2 3 0,5-5 0,5 4 0,1-4 0,9-3 0,2-8 0,4-1 0,-1-4 0,4 0 0,-2 0 0,5-3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38.131"/>
    </inkml:context>
    <inkml:brush xml:id="br0">
      <inkml:brushProperty name="width" value="0.05" units="cm"/>
      <inkml:brushProperty name="height" value="0.05" units="cm"/>
      <inkml:brushProperty name="color" value="#E71224"/>
    </inkml:brush>
  </inkml:definitions>
  <inkml:trace contextRef="#ctx0" brushRef="#br0">0 345 24575,'58'0'0,"31"0"0,-29 0 0,5 0-1491,16 0 1,1 0 1490,-13 0 0,0 0 0,19 0 0,1 0 0,-20 0 0,0 0 0,9 0 0,-2 0 0,-20 0 0,-4 0 793,43 0-793,-27 0 524,-5 0-524,-6 0 0,-33 0 0,1 0 1540,-26 0-1540,3 0 124,-11 0-124,-2-4 0,-1 3 0,-4-6 0,-4 3 0,-7-5 0,0-4 0,-16-2 0,-3-10 0,-2-1 0,-3 0 0,11-8 0,0 7 0,5-7 0,1 5 0,15 6 0,2 2 0,9 5 0,3 4 0,2 1 0,9 7 0,7 0 0,12 4 0,3 0 0,8 0 0,2 0 0,1 5 0,11 5 0,-5 5 0,6 1 0,-6 2 0,4-2 0,-15 2 0,3-3 0,-11 1 0,-5-6 0,-4 5 0,-6-3 0,-6 4 0,-2 0 0,-3 4 0,-8 2 0,-6 4 0,-11 7 0,-9-2 0,2 9 0,-3-4 0,0 5 0,4-6 0,2 3 0,7-15 0,5 3 0,4-10 0,2-4 0,4-1 0,3-10 0,0-11 0,4-2 0,0-2 0,0 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1.244"/>
    </inkml:context>
    <inkml:brush xml:id="br0">
      <inkml:brushProperty name="width" value="0.05" units="cm"/>
      <inkml:brushProperty name="height" value="0.05" units="cm"/>
      <inkml:brushProperty name="color" value="#E71224"/>
    </inkml:brush>
  </inkml:definitions>
  <inkml:trace contextRef="#ctx0" brushRef="#br0">39 1682 24575,'0'6'0,"0"9"0,0 20 0,0 6 0,0 31 0,0 12-1152,3-7 1,2 3 1151,-3-19 0,3 2 0,11 31 0,3 2 0,-6-17 0,1-1-896,10 10 0,3 3 896,-13-22 0,-1 2 0,1-1 0,9 20 0,0-1 0,-2 5 0,-2-4-411,-5-28 1,0-4 410,-1 6 0,-1-4-145,7 25 145,-1 0 0,-1-11 1442,-7-22-1442,0-14 2411,-1-7-2411,-5-10 1017,0-4-1017,-1-6 191,-2-4-191,2 0 0,-3 0 0,0 0 0,0 0 0,3-3 0,1-1 0,2-3 0,5-4 0,1-4 0,15-11 0,7-5 0,37-22 0,-26 23 0,7 0-1419,12-6 1,11-2-1,1 1 1419,7 1 0,4 2 0,6 0-1075,-16 4 0,6 0 0,3-1 1,1 0-1,1 0 1075,-10 4 0,1-1 0,1 0 0,1 0 0,1 0 0,3 1-514,-3 1 1,1 1-1,3 0 1,0 0 0,1 0-1,1 0 1,0 0 513,5-2 0,1 0 0,1-1 0,1 0 0,0 1 0,1 0 0,1 0-301,-7 2 1,1 0-1,2 1 1,1-1 0,-2 1-1,0 0 1,-3 1-1,-2 1 301,9-2 0,-4 1 0,-2 1 0,0 0 0,2 0 0,3-1-95,-13 3 1,1-2-1,2 1 1,1-1-1,1 1 1,-1-1 0,1 1-1,0 1 95,2-1 0,1 1 0,0 0 0,1 0 0,-1 1 0,-1-1 0,-2 1 0,-3 0 0,10-2 0,-5 1 0,-2-1 0,1 1 0,2 0 0,5-1 0,-5 1 0,7-1 0,4-1 0,1 1 0,-2 0 0,-3 0 0,-6 1 0,-8 1 99,19-3 0,-10 2 0,-5 1 0,3-1-99,3 0 0,0-1 0,0 1 0,1 0 0,1 0 0,1 0 0,-2 1 0,-7-1 407,-3-1 0,-6-1 0,0 2-407,-2 3 0,0 1 0,-3-1 1115,26-9 0,-10 0-1115,-35 9 0,-5 0 1908,3 0 0,-1 0-1908,31-8 4277,-37 8-4277,-13 1 2817,-17 4-2817,-5 2 1423,-10 3-1423,-1 0 204,-7 0-204,0 0 0,0 0 0,0 0 0,0-3 0,0-5 0,-5-8 0,-1-6 0,-6-15 0,-1-17 0,1 0 0,-2-6-1282,0-8 0,-3-5 1282,1 6 0,-3-6 0,3 3 0,-3-21 0,1 0 0,4 15 0,-2-2 0,3 0 0,5 8 0,1 1 0,1 3 0,-4-20 0,0 2-720,1-7 0,2 4 720,4 28 0,1 3-169,1-6 0,1 2 169,-3 7 0,1 3 0,2-31 0,-2 28 0,8 3 2309,-7 18-2309,3 5 1612,1 10-1612,-3 6 421,3 4-421,-3 3 0,0 1 0,0 3 0,1 0 0,-1 0 0,0 3 0,-4 1 0,-1 4 0,-20 1 0,3-1 0,-27 8 0,-5 1 0,3-1 0,-5 1-1145,-5 1 1,-4 0 1144,9-4 0,-4-1 0,-1 0-1054,-6 1 1,-1 0-1,-2-1 1054,-7-1 0,-2-1 0,-1 1-1091,-7 0 1,-1 0 0,-1 0 1090,20-2 0,0-1 0,1 1 0,3-1 0,-6 0 0,4-1 0,-2 1-668,-13 3 1,-3-1 0,5 0 667,15-2 0,3-1 0,-1 2 0,-14 3 0,-3 1 0,2 1 0,4-1 0,0 1 0,2-1 0,3 0 0,2 1 0,-1-1-94,4 2 1,0 0 0,1-1 93,2-1 0,1 0 0,1-1 0,-29 8 0,2-2 378,5-3 1,2-1-379,4 0 0,1-2 0,4-5 0,2 0 1010,3 3 1,2-2-1011,5-4 0,2-2 0,3 1 0,0-2 0,0-2 0,1 0 0,3 0 0,1 0 1079,1 0 1,0 0-1080,4 0 0,0 0 0,0 0 0,0 0 0,-49 0 0,-1 0 750,46 0 0,0 0-750,3 0 0,0 0 0,-8 0 0,0 0 0,8 0 0,0 0 0,-8 0 0,1 0 0,6 0 0,1 0 1867,-36 5-1867,1 1 0,18 0 0,-14 4 0,-17-3 0,27 0 0,-16 4 0,5-4 0,24-1 0,-28 0 0,18-1 1197,12 1-1197,-21 0 468,25 3-468,-6-7 969,1 7-969,7-3 65,6 3-65,1 1 0,7 0 0,-1-1 0,0 0 0,-5 1 0,-9 5 0,5-4 0,-15 5 0,15-6 0,-11 0 0,1 1 0,4-1 0,-11 1 0,11 3 0,-4-2 0,0 3 0,-32 0 0,0-2 0,39-5 0,1 0 0,-26-1 0,11 2 0,5-7 0,-7 2 0,7 1 0,7-4 0,3 8 0,15-8 0,1 7 0,13-3 0,4 2 0,4 1 0,1-1 0,3-3 0,4 3 0,1-3 0,3 3 0,0 0 0,0 0 0,0 0 0,0 0 0,0 4 0,3-3 0,2 7 0,2-3 0,-2 3 0,-2 1 0,-3 0 0,0 0 0,0-1 0,0 6 0,0-5 0,0 5 0,0-1 0,0 1 0,0 5 0,0 0 0,0 5 0,0-4 0,0 4 0,0-9 0,0 2 0,0-11 0,3 3 0,-2-9 0,2 0 0,0-3 0,1-1 0,0-3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5.313"/>
    </inkml:context>
    <inkml:brush xml:id="br0">
      <inkml:brushProperty name="width" value="0.05" units="cm"/>
      <inkml:brushProperty name="height" value="0.05" units="cm"/>
      <inkml:brushProperty name="color" value="#E71224"/>
    </inkml:brush>
  </inkml:definitions>
  <inkml:trace contextRef="#ctx0" brushRef="#br0">12121 1895 24575,'0'-9'0,"0"-7"0,0-6 0,0-19 0,-12-4-719,8 16 0,-1-3 719,-8-2 0,-2 0 0,0-2 0,0-2-690,0-4 0,-3-1 690,-7 0 0,-2 0 0,5-3 0,1 0 0,-5 2 0,-2 1 0,-4-3 0,-1 0 0,6 7 0,-1 2 0,-7-7 0,-1 2 0,6 6 0,2 3-204,3 5 0,2 0 204,-1 1 0,1 1 0,-20-14 0,4-3 0,1 4 0,11 10 0,5 4 968,2 4-968,4 2 1785,2 2-1785,5 2 473,-1 3-473,5 1 0,-2 2 0,6 2 0,-7-2 0,7 5 0,-3-2 0,1 1 0,2 1 0,-6 0 0,6 0 0,-2 1 0,3-3 0,0 2 0,0-2 0,0 2 0,0-2 0,0-1 0,0-2 0,0-2 0,-4-1 0,3-3 0,-8-3 0,4 3 0,-9-3 0,3 1 0,-3 1 0,8-4 0,-3 1 0,4-2 0,-6 0 0,1-1 0,-1-2 0,-3 2 0,2-3 0,-8 4 0,9-1 0,-3 4 0,0 0 0,3 6 0,-1 3 0,3 3 0,5 2 0,-3 1 0,6 3 0,-5 2 0,2 0 0,0 2 0,-3-4 0,-2 4 0,0-2 0,-7 2 0,-2 1 0,-5 0 0,-25 0 0,-4 1 0,-55 1-848,51-4 1,-4 1 847,-24 0 0,-7 0-1177,21-1 1,-3 0 0,-4 0 1176,-18-1 0,-5 0 0,-3-1-1264,16 0 1,-2 0 0,-3 0-1,-6 0 1264,8 1 0,-7-1 0,-3 0 0,-1 0 0,3 0 0,5 0 0,-12 0 0,6-1 0,0 0 0,-8 1 0,7 0 0,-6 0 0,-4 0 0,-1 1 0,3-1 0,8 0-676,8-1 0,5 0 0,3 0 1,-2 0-1,-4 0 676,-2 0 0,-3 0 0,-2 0 0,-2 0 0,1 0 0,2 0-309,1 0 1,2 0 0,-1-1 0,0 1 0,1 0 0,-1 1 308,1-1 0,-1 1 0,1 0 0,0 0 0,0 0 0,1 0-159,-12 1 0,0-1 0,1 0 0,1 0 0,0 1 159,6 0 0,1 1 0,0-1 0,2 1 0,-1 0 0,3 0 0,-1 0 0,2 1 0,0-1 0,2 1 0,-15 0 0,1 0 0,2 1 0,5-1 278,-8 3 0,5 0 0,-1-1-278,-10 1 0,0 0 0,6 0 378,29 0 0,4 1 0,-3-1-378,-21 2 0,-4-1 0,2 1 527,13-1 0,2 0 0,1 0-527,-2-2 0,0 1 0,2-1 756,6 0 1,1 0-1,1-1-756,-31 0 0,3 0 734,9 1 1,4 0-735,8-2 0,5 0 2219,-33 3-2219,50-5 0,2 0 0,-30 0 0,-15-2 0,10 3 0,18-2 2591,16 1-2591,9-2 2164,11 0-2164,2 0 1604,11 2-1604,1-1 436,9 1-436,-3-2 0,7 1 0,-3 2 0,0-1 0,3 2 0,-3-2 0,4 0 0,0 2 0,4-2 0,1 1 0,3 1 0,0 0 0,0 0 0,0 0 0,0 0 0,3 0 0,1 0 0,4 0 0,0 0 0,-4 0 0,3 0 0,-3 0 0,4 0 0,-4 2 0,3-1 0,-2 3 0,3 1 0,1 1 0,0 7 0,-4 6 0,5 3 0,-9 10 0,4-10 0,-5 10 0,0-6 0,0 3 0,0 3 0,0-9 0,0 4 0,0-9 0,0 3 0,0-4 0,0 4 0,-5-3 0,0 2 0,-6 1 0,5 1 0,-3-1 0,2 3 0,-3-3 0,4 1 0,-4 2 0,4-6 0,-5 6 0,0-6 0,1 2 0,-6 1 0,5-3 0,-5 6 0,1-6 0,2 6 0,-6-6 0,7 6 0,-3-6 0,4 6 0,1-6 0,-1 3 0,1-4 0,4 0 0,-3 0 0,8-2 0,-8-2 0,8-2 0,-3-3 0,0 3 0,3-7 0,-3 4 0,4-7 0,-4 1 0,4 0 0,-4-1 0,4 3 0,0-3 0,-3 1 0,2-2 0,-3 2 0,4-1 0,0 1 0,0-2 0,0 0 0,0 0 0,0 0 0,0 0 0,0 0 0,0 0 0,0 0 0,0 0 0,0 0 0,0 0 0,0 0 0,0 0 0,0 0 0,0 0 0,0 0 0,0 0 0,0 0 0,-3-1 0,-1 0 0,-4-2 0,1-1 0,-1 0 0,0 0 0,-4 0 0,-2-6 0,-9-3 0,2-9 0,-10-4 0,9-4 0,-10 0 0,3-2 0,-4 2 0,6 0 0,-5 1 0,5 6 0,2 3 0,1 1 0,6 7 0,0 1 0,5 5 0,5 4 0,5 2 0,3 3 0,0 4 0,0-1 0,3 1 0,6-2 0,4-2 0,9 2 0,14 1 0,9 8 0,31 12 0,-11 4-544,-20-11 1,1 1 543,-7 0 0,-2-1 0,31 17-356,-3 3 356,-18-14 0,-4 2 0,-5-8 0,-12-7 0,-3-6 0,-10-3 1067,-1-5-1067,-5 0 376,1-2-376,0 0 0,0-4 0,0-4 0,7-10 0,0 2 0,6-8 0,4 2 0,3-1 0,5-3 0,0 1 0,5 1 0,-10 2 0,8 0 0,-16 9 0,4-2 0,-10 6 0,-2 4 0,-8-1 0,-7 6 0,-11 0 0,-3 4 0,-2 3 0,3 2 0,10-2 0,-1-3 0,7-2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7.314"/>
    </inkml:context>
    <inkml:brush xml:id="br0">
      <inkml:brushProperty name="width" value="0.05" units="cm"/>
      <inkml:brushProperty name="height" value="0.05" units="cm"/>
      <inkml:brushProperty name="color" value="#E71224"/>
    </inkml:brush>
  </inkml:definitions>
  <inkml:trace contextRef="#ctx0" brushRef="#br0">0 1 24575,'0'16'0,"0"19"0,0 6 0,0 19 0,0 6 0,0 12 0,0 19-445,0-40 1,0 3 444,0 4 0,0 2 0,0 2 0,0 2 0,0 6 0,0-1 0,0-4 0,0 0 0,0-1 0,0 0 0,0-1 0,0-1 0,0-9 0,0 1 0,0 4 0,0-1 0,0 54-354,0-26 354,0 9 0,0-19 0,0 5 0,0-8 0,0-11 0,0-8 0,0-12 873,0 2-873,0-17 370,0-1-370,0-8 0,0-4 0,0-5 0,0-1 0,0-5 0,0 0 0,0-7 0,0-5 0,0-1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50.865"/>
    </inkml:context>
    <inkml:brush xml:id="br0">
      <inkml:brushProperty name="width" value="0.05" units="cm"/>
      <inkml:brushProperty name="height" value="0.05" units="cm"/>
      <inkml:brushProperty name="color" value="#E71224"/>
    </inkml:brush>
  </inkml:definitions>
  <inkml:trace contextRef="#ctx0" brushRef="#br0">0 197 24575,'11'-3'0,"5"10"0,5-1 0,1 15 0,-2-7 0,9 22 0,-10-19 0,15 22 0,-10-11 0,4 2 0,-4 2 0,-6-9 0,-1 1 0,-8-7 0,6 0 0,-6-6 0,1-3 0,-2-1 0,-1 0 0,0-3 0,0-1 0,0-3 0,4 0 0,-3 0 0,3 0 0,-4 0 0,4 0 0,-3 0 0,3 0 0,0 0 0,-3 0 0,3 0 0,-4 0 0,0 0 0,0 0 0,1-3 0,-1-1 0,0-7 0,0 2 0,1-2 0,-1 0 0,0 3 0,1-7 0,0 3 0,0-4 0,3 1 0,2-6 0,9-7 0,3-6 0,10-7 0,3-6 0,-4 15 0,8-19 0,-8 24 0,8-15 0,-7 13 0,-2 4 0,-10 4 0,-7 8 0,-5 5 0,-4 2 0,-6 5 0,-2-2 0,-10 3 0,3 0 0,0 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53.995"/>
    </inkml:context>
    <inkml:brush xml:id="br0">
      <inkml:brushProperty name="width" value="0.05" units="cm"/>
      <inkml:brushProperty name="height" value="0.05" units="cm"/>
      <inkml:brushProperty name="color" value="#E71224"/>
    </inkml:brush>
  </inkml:definitions>
  <inkml:trace contextRef="#ctx0" brushRef="#br0">263 924 24575,'0'10'0,"0"6"0,0 11 0,0 11 0,0 1 0,0 17 0,0-3 0,0 13 0,0 0 0,0-18 0,0 13 0,0-13 0,0 11 0,0 5 0,0-17 0,0 9 0,0-17 0,0 4 0,0-10 0,0-2 0,0-5 0,0-9 0,0 2 0,0-11 0,0 3 0,0-4 0,0 1 0,0-1 0,4-3 0,-4 2 0,7-5 0,-4 2 0,4-3 0,-1 0 0,-2-3 0,2-1 0,-2-4 0,3 1 0,0 0 0,9-5 0,1-1 0,16-10 0,12 2 0,43-20-1534,-33 23 0,7 0 1534,11-5 0,11-3 0,1 1-1378,9 1 0,3 1 0,2 1 1378,-21 5 0,1-1 0,2 1 0,7-1-734,-2 1 1,7-1 0,5-1 0,0 1 0,-4 1 0,-7 2 733,1 2 0,-8 1 0,1 2 0,9-3-421,-11 2 1,8-2 0,3 0 0,3 0 0,-1 0 0,-4 0 0,-7 2 420,21-3 0,-6 1 0,-3 0 0,0 2-156,-3 1 1,0 2-1,-1 0 1,1-1 155,5-1 0,1 0 0,-2 0 0,-5 0 0,-1 1 0,-6 1 0,4 0 0,-10 2 0,3 2 0,0-1 0,-3-1 218,12-5 0,-2-1 0,-3 2-218,-9 3 0,-2 1 0,-5 0 1478,4-2 0,0 0-1478,0 3 0,6 1 0,-11 1 0,26 2 2061,-11-2 1,-4 0-2062,-21 3 4096,-22 0-4096,3 0 2876,-12 4-2876,-3 0 0,-6 4 0,-1-3 459,-7 1-459,3-5 0,-4 5 0,0-5 0,0 2 0,0-3 0,-3-3 0,-1-1 0,-3-7 0,0-5 0,0-6 0,-4-4 0,-1-5 0,-4 4 0,0-10 0,4 5 0,-3-6 0,7-5 0,-4-16 0,5-2 0,0-12 0,-4 19 0,3-8 0,-3 1 0,-1 0 0,4-10 0,-8 24 0,4-9 0,-4 22 0,-1-3 0,5 11 0,-2 5 0,2 0 0,-2 9 0,2 1 0,-1 4 0,2 0 0,0 0 0,-2 3 0,5-2 0,-5 5 0,2-2 0,-3 3 0,0 0 0,0 0 0,-4 0 0,3 0 0,-12 0 0,3 0 0,-20 0 0,-3 4 0,-18 7 0,-16 7 0,-20 6-1157,21-9 1,-6-1 1156,-4 1 0,-5 0-1489,17-4 1,-3 0 0,-6 0 1488,-3-1 0,-7 0 0,0 0 0,4-1 0,-5 1 0,5-1 0,-8 0 0,14-2 0,-7 0 0,-4-1 0,2 0 0,4 0-1096,-3 0 1,4-1-1,0-1 1,-4 0 1095,4 0 0,-3-2 0,-1 0 0,-1 0 0,1 0 0,-1 0 0,-1 1 0,0-1 0,3 0 0,3-1 0,-2-1 0,4 0 0,1 0 0,-1 0-461,-9 0 0,-3 0 0,3 0 0,8 0 461,8 0 0,6 0 0,-3 0-19,-18 0 1,-3-1-1,8 2 19,3 1 0,4 1 936,-7-3 0,6 1-936,-10 9 2070,33-7 0,2 1-2070,-22 7 3315,11 0-3315,20-1 2273,6-1-2273,8 0 1116,9-1-1116,-2 1 344,7-1-344,-4 0 0,5 0 0,4-1 0,-2 1 0,2 0 0,-9 0 0,4 0 0,-8 0 0,8 0 0,-7 1 0,2-1 0,-4 1 0,-5 0 0,4-1 0,-10 2 0,10-2 0,-10 6 0,5 0 0,-1 0 0,2 3 0,5-3 0,0-1 0,5 3 0,0-4 0,6 1 0,2 1 0,2-1 0,3-2 0,1 0 0,-1-3 0,4-1 0,1 0 0,3 0 0,0 0 0,0 0 0,0 0 0,3-1 0,5-2 0,8 3 0,1-6 0,3 3 0,1-4 0,-5 0 0,9 0 0,-8 0 0,8 4 0,-4-4 0,1 8 0,2-7 0,-7 6 0,3-3 0,-4 7 0,-4-2 0,-1 6 0,-3-3 0,-4 3 0,0 1 0,-4-4 0,0 3 0,0-7 0,0 3 0,0-4 0,0 4 0,0-3 0,-3 3 0,2-4 0,-6 0 0,3 0 0,-3 0 0,0-3 0,3-1 0,1-3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49:34.636"/>
    </inkml:context>
    <inkml:brush xml:id="br0">
      <inkml:brushProperty name="width" value="0.05" units="cm"/>
      <inkml:brushProperty name="height" value="0.05" units="cm"/>
      <inkml:brushProperty name="color" value="#E71224"/>
    </inkml:brush>
  </inkml:definitions>
  <inkml:trace contextRef="#ctx0" brushRef="#br0">0 1311 24575,'69'0'0,"11"0"0,-16-6 0,6-3-2319,3 0 1,3-1 2318,16-6 0,5-4-570,-25 2 1,3-3-1,-2 4 570,-6 7 0,-2 4 0,2-4 0,12-9 0,1-4 0,-2 3 0,19 3 0,-1 2 0,-20 0 0,2-2 0,0 0 0,-5 1 0,-1 1 0,0 0 0,0-1 0,1 1 0,-3 0 0,27-5 0,-4 2-159,-4 0 1,-2 0 158,-5 1 0,-4 2 0,-22 4 0,-2-1 0,21-10 0,-3-3 0,10-6 0,-26 9 0,-1 0 0,8-3 1892,-15 1-1892,-3 1 2539,-2-8-2539,-2 7 2232,-6-6-2232,-10 14 0,0-3 0,-4 3 0,4 0 0,-5 2 0,-5 4 0,9 0 0,-13 1 0,13-2 0,-9 2 0,4-1 0,1 5 0,-5-4 0,-2 4 0,-4 0 0,0-3 0,0 4 0,-5-5 0,4 0 0,-3 1 0,4-6 0,0 4 0,0-4 0,5 1 0,-4 2 0,4-7 0,-1 7 0,-2-3 0,2 5 0,-4 0 0,0 0 0,0 4 0,-4-3 0,-1 3 0,-1 0 0,-2-3 0,3 4 0,-4-5 0,0 1 0,0 0 0,0-1 0,0 0 0,0 0 0,0 1 0,0-1 0,0 0 0,0 0 0,0 1 0,0-1 0,0 0 0,0 1 0,0-1 0,0 1 0,4 3 0,0 2 0,5 3 0,4 4 0,2 2 0,5 3 0,5 2 0,15 0 0,10 0 0,21 3 0,-10 1 0,6 1-1449,4-2 1,6 1 1448,0 2 0,6 3 0,2 0-1499,3-3 1,2 1 0,4 0 1498,-10-2 0,4 0 0,1 1 0,2 2-854,-14-2 1,2 2 0,0 0 0,1 0 0,0 0 853,3-1 0,1 0 0,1-1 0,-2 1 0,-2 0 0,8 5 0,-2 0 0,-1 1 0,2-1-614,5 0 1,2 0 0,-1-1 0,-2 0 613,-14-2 0,-1-1 0,-1 0 0,2 1-204,9 2 0,3 1 0,-1 0 0,0 0 204,-4-1 0,-1 1 0,-1-1 0,-1 0 121,-5-3 0,-1 0 1,-2 0-1,-2 0-121,16 4 0,-4 1 0,-4-2 970,10 1 0,-4-1-970,5-1 0,-5 1 1262,-30-4 0,-2 1-1262,11-3 0,-2 0 0,-11 0 0,-3-2 3529,24 5-3529,-15-7 3303,-12 0-3303,-14-1 2128,-6-1-2128,-5 0 1018,-3-5-1018,-8 3 0,4-7 0,-1 3 0,-2-4 0,2 4 0,-4-3 0,0 3 0,0 0 0,4-3 0,-3 2 0,4 1 0,-5-3 0,0 3 0,-1-4 0,1 0 0,0 0 0,-5 4 0,-4-3 0,-5 2 0,-14 2 0,3-4 0,-21 9 0,-5-3 0,-15 5 0,-14 1 0,-3 6 0,8-4 0,18 1 0,-1 2-511,-31 5 511,25-5 0,-2 1-449,6-1 0,0-1 449,-5 2 0,0 1 0,-6 3 0,-2 1 0,2-1 0,-2 0-766,-9 2 1,0-1 765,4 1 0,0-1 0,-5 0 0,-1 1 0,6 2 0,1 1 0,-6-3 0,2 1 0,8 4 0,2 0 0,-1-5 0,1-2-468,0 3 0,3 1 468,5-1 0,0 0 0,-2-3 0,-1 1 0,3 6 0,0 0 0,2-3 0,-1 0 0,0 0 0,0 0 0,1-1 0,0-1 0,-4-2 0,0-1 0,3 0 0,1 0 0,-4 1 0,0-1 0,4 1 0,2-2 152,-35 9-152,36-13 0,0-1 0,-27 11 0,-15 3 0,10 3 0,7-6 0,-6 0 0,7-1 0,-1 6 0,-6-4 0,-2 5 0,13-12 0,17-3 0,-2-1 0,-26-1 0,28 2 0,1-1 0,-24-3 0,-12 6 0,18-7 0,-22 1 0,18-7 0,1 5 0,1-11 789,13 5-789,-5-6 1532,16 0-1532,7 0 1075,7 0-1075,2 0 328,10 0-328,-4 0 0,10 0 0,-4 0 0,9 0 0,-9 0 0,9 0 0,-8 0 0,3 0 0,0 0 0,-3-4 0,3 3 0,-4-8 0,-1 8 0,5-4 0,-4 1 0,9 3 0,-8-4 0,8 5 0,-4 0 0,5 0 0,0 0 0,0 0 0,0 0 0,0 0 0,0 0 0,0 0 0,1 0 0,-1 0 0,1 0 0,-1 0 0,1 0 0,-1 0 0,1 0 0,-1 0 0,0 0 0,0 0 0,1 0 0,0 0 0,-1 0 0,1 0 0,0 0 0,-1-4 0,0-1 0,0-8 0,-5-2 0,-15-13 0,0 5 0,-27-20 0,-3 9 0,14 6 0,-4-1-795,-8 2 0,-2 0 795,-14-5 0,-4-2-1253,-5-5 0,-3 0 1253,23 14 0,0 0 0,-2 1 0,-5-4 0,0 0 0,-1 0 0,2 2 0,-1 2 0,0 0 0,-3 1 0,0 1 0,0 0 0,4-2 0,1-1 0,0 2 0,-29-6 0,1 2 0,0-1 0,3 2-557,29 6 0,1 1 557,-9 3 0,2 0 0,20 2 0,1 0-126,-5-1 0,1 0 126,1 1 0,1-1 0,-32-12 0,16 1 0,-3 0 1264,20 8-1264,-5-5 2491,13 5-2491,2-4 1369,7 0-1369,0 1 338,-1 4-338,7-3 0,0 4 0,7 1 0,-1-3 0,5 7 0,-3-3 0,7 0 0,-3 3 0,5-2 0,4-1 0,1 4 0,4-4 0,0 5 0,0 0 0,0 0 0,0 0 0,0 0 0,0 0 0,0 1 0,0-6 0,4 4 0,1-4 0,-1 0 0,0 4 0,-4-9 0,0 9 0,0-3 0,0 4 0,0 0 0,0 0 0,0 0 0,-3 0 0,-2 0 0,-4 4 0,-5 1 0,4 0 0,-3 3 0,4-3 0,4 0 0,-3 3 0,3-6 0,-3 6 0,3-6 0,2 2 0,-1 1 0,3-4 0,-7 7 0,7-2 0,-3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4:48.866"/>
    </inkml:context>
    <inkml:brush xml:id="br0">
      <inkml:brushProperty name="width" value="0.05" units="cm"/>
      <inkml:brushProperty name="height" value="0.05" units="cm"/>
      <inkml:brushProperty name="color" value="#E71224"/>
    </inkml:brush>
  </inkml:definitions>
  <inkml:trace contextRef="#ctx0" brushRef="#br0">1864 2 24575,'-94'0'0,"1"0"0,-1 0 0,0 0 0,1 0 0,-1 0 0,-8 0 0,-5-1 0,6 0 0,16 2 0,27 0 0,19 4 0,-22 15 0,27-6 0,-25 11 0,38-11 0,-5-2 0,1 2 0,4 0 0,-10-2 0,4 3 0,1-1 0,-5-2 0,4 8 0,0-5 0,-4 7 0,10-3 0,-10 3 0,10-3 0,-24 12 0,20-9 0,-20 4 0,24-7 0,-4-8 0,-1 9 0,5-5 0,1 1 0,1 2 0,9-8 0,-4 9 0,5-9 0,3 3 0,2-4 0,4 5 0,0-4 0,0 3 0,0-4 0,0 5 0,0-4 0,0 8 0,0-8 0,0 8 0,5-3 0,0 5 0,5-1 0,0 1 0,0 5 0,0-4 0,0 4 0,0 1 0,0-5 0,0 4 0,0-6 0,0 1 0,4-1 0,-3 1 0,8 5 0,-8-4 0,4 4 0,-1-5 0,-3-1 0,4 7 0,-1-5 0,-2 9 0,6-9 0,-1 10 0,3-4 0,2 5 0,4-5 0,-3 4 0,7-8 0,-2 3 0,4-5 0,0 1 0,0-1 0,6 1 0,3-5 0,6 0 0,-1 0 0,1-4 0,0 4 0,7-5 0,2 0 0,7-5 0,9 5 0,-7-11 0,15 5 0,-7-6-288,-23 0 1,1 0 287,35 0 0,-14 0 0,2 0 0,-23 1 0,0-2 0,18-1 0,0-2 0,-16 0 0,-4 0 0,36-10 0,4 0 0,-7 0 0,2 1 0,7-8 0,-18 7 0,-1-6 0,-9 2 0,-7 4 0,-2-9 0,-7 10 0,0-9 575,-1 9-575,1-4 0,-7 6 0,5-1 0,-5 1 0,7-1 0,7 0 0,-6 0 0,14-6 0,-6 4 0,7-5 0,8 0 0,-5-1 0,5-6 0,-13-5 0,4 4 0,-10-10 0,4 5 0,-6-6 0,-6 1 0,-8 2 0,-8 1 0,-12 2 0,0 0 0,-1-15 0,-8 11 0,3-5 0,-10 10 0,0 10 0,0-4 0,-4 10 0,-1-4 0,-9 9 0,-2-9 0,-9 8 0,-2-4 0,-5 4 0,0 0 0,0-4 0,-1 3 0,1-4 0,-7 5 0,5 5 0,-5-4 0,7 3 0,0 1 0,0 2 0,-1 4 0,-6-6 0,5 5 0,-11-4 0,5 0 0,-7 3 0,6-8 0,-4 4 0,5-6 0,-7 1 0,0-1 0,0 0 0,-7 0 0,-16-10 0,11 7 0,-9-7 0,21 10 0,0 0 0,7 1 0,-6-1 0,12 6 0,-11-5 0,11 10 0,-5-9 0,13 9 0,-5-9 0,4 9 0,0-8 0,2 3 0,0-4 0,4 0 0,-5-1 0,7 1 0,-1 0 0,0 5 0,-5-4 0,4 3 0,-4-4 0,10 4 0,-4-2 0,4 2 0,0 1 0,2 0 0,4 1 0,0 3 0,0-3 0,0 4 0,4-4 0,-3 3 0,7-3 0,-3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30.650"/>
    </inkml:context>
    <inkml:brush xml:id="br0">
      <inkml:brushProperty name="width" value="0.05" units="cm"/>
      <inkml:brushProperty name="height" value="0.05" units="cm"/>
      <inkml:brushProperty name="color" value="#E71224"/>
    </inkml:brush>
  </inkml:definitions>
  <inkml:trace contextRef="#ctx0" brushRef="#br0">1 257 24575,'40'0'0,"16"0"0,-5 0 0,8 0-2074,5 0 0,7 0 0,1 0 2074,4 0 0,1 0 0,2 0 0,10 0 0,3 0 0,2 0-821,-17 0 0,3 0 0,1 0 1,-1 0 820,-3 0 0,0 0 0,1 0 0,2 0 0,14 0 0,4 0 0,0 0 0,-5 0 0,8 0 0,-5 0 0,2 0-164,-16 0 1,3 0 0,-2 0-1,-5 0 164,-5 0 0,-5 0 0,3 0-518,16 0 1,4 0-1,-3 0 518,-14 0 0,-3 0 0,0 0 353,31 0 1,-4 0-354,-13 0 0,-7 0 1344,-21 0 1,-3 0-1345,4 0 0,-4 0 2953,17 0-2953,11 0 0,-9 0 2677,-14 0-2677,-7 0 1941,-14 0-1941,-7-8 745,-9 6-745,-2-6 0,-8 5 0,-1 2 0,-4-5 0,0 5 0,0-5 0,0 5 0,-6-2 0,-14 3 0,-10-8 0,-13 6 0,-2-7 0,-5 5 0,-3-2 0,-5-4 0,-6-6 0,4 0 0,-4 0 0,6-4 0,4 0 0,3 3 0,15-5 0,-1 12 0,16-1 0,-1-1 0,10 4 0,8 1 0,15 4 0,9 3 0,11 0 0,12 9 0,-9-2 0,36 20 0,-20-9 0,12 6 0,-7 1 0,-15-8 0,10 4 0,-6-2 0,0-3 0,-11-1 0,-3-1 0,-16-6 0,-5 0 0,-5 0 0,-7-1 0,-1 0 0,-3 4 0,-3 1 0,-10 4 0,-10 1 0,-5 6 0,-10 2 0,2 4 0,-4 2 0,5-6 0,2 3 0,5-5 0,5 4 0,1-4 0,9-3 0,2-8 0,4-1 0,-1-4 0,4 0 0,-2 0 0,5-3 0,-2-1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4:53.032"/>
    </inkml:context>
    <inkml:brush xml:id="br0">
      <inkml:brushProperty name="width" value="0.05" units="cm"/>
      <inkml:brushProperty name="height" value="0.05" units="cm"/>
      <inkml:brushProperty name="color" value="#E71224"/>
    </inkml:brush>
  </inkml:definitions>
  <inkml:trace contextRef="#ctx0" brushRef="#br0">429 0 24575,'0'13'0,"0"7"0,0 1 0,0 4 0,0-5 0,0 5 0,0-4 0,0 10 0,0-10 0,0 4 0,0-6 0,0 1 0,0 0 0,0-1 0,0-4 0,0 3 0,0-8 0,0 9 0,0-9 0,0 8 0,0-8 0,0 9 0,0-9 0,0 8 0,0-3 0,0 0 0,0 3 0,0-3 0,0 4 0,0 1 0,0-1 0,0-4 0,0 4 0,0-5 0,0 1 0,0-1 0,0-1 0,0-2 0,0 2 0,0 1 0,0 1 0,0-1 0,0 5 0,0-4 0,0 4 0,0 1 0,0 5 0,0-9 0,0 8 0,0-9 0,0 4 0,0 1 0,0-1 0,0-4 0,0 4 0,0-9 0,0 8 0,0-8 0,0 9 0,0-9 0,0 3 0,0-4 0,0 0 0,0 0 0,0 0 0,0-1 0,0 1 0,0 0 0,0-1 0,0 1 0,-4-5 0,-5 0 0,0-4 0,-9-4 0,3-6 0,-5-1 0,1-8 0,-7 3 0,5-4 0,-4-1 0,5 2 0,5-1 0,-4 0 0,4 5 0,0-4 0,-4 4 0,8 0 0,-7 1 0,7 0 0,-7 3 0,2-3 0,1 4 0,-3 0 0,8 5 0,-4-3 0,5 7 0,0-7 0,0 7 0,7-3 0,12 12 0,5 3 0,9 8 0,-5-4 0,2 10 0,-1-9 0,0 5 0,0-3 0,-1-2 0,-4 3 0,4-4 0,-8 4 0,7-8 0,-7 3 0,3 0 0,-5-4 0,0 3 0,0-4 0,0 0 0,0 0 0,-1 0 0,1-4 0,-4 2 0,3-6 0,-3 3 0,0 0 0,3-3 0,-4 3 0,5 0 0,-1-3 0,1 2 0,0-3 0,-1 0 0,1 0 0,0 0 0,0 0 0,4-4 0,2-6 0,11-12 0,1 0 0,8-12 0,4 10 0,-3-10 0,12 3 0,-6 0 0,6 2 0,1-1 0,-2 10 0,-5-8 0,-3 11 0,-7 0 0,-6 6 0,-5 2 0,-8 8 0,-4-7 0,0 7 0,-4-6 0,-1 6 0,-4-3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4:57.362"/>
    </inkml:context>
    <inkml:brush xml:id="br0">
      <inkml:brushProperty name="width" value="0.05" units="cm"/>
      <inkml:brushProperty name="height" value="0.05" units="cm"/>
      <inkml:brushProperty name="color" value="#E71224"/>
    </inkml:brush>
  </inkml:definitions>
  <inkml:trace contextRef="#ctx0" brushRef="#br0">560 643 24575,'23'0'0,"24"0"0,0 0 0,7 0-1624,10 0 0,5 0 1624,18 0 0,0 0 0,-15 0 0,-2 0 0,13 0 0,1 0 0,-8 0 0,1 0-1703,14 0 1,8 0 1702,-3 0 0,7 0 0,-8 0 0,-4 0 0,-1 0-300,7 0 1,8 0-1,-9 0 300,-14 0 0,-3 0-573,-9 0 1,3 0-1,-1 0 573,24 1 0,-2-2-193,0-3 1,-2 0 192,-4 4 0,-1-2 0,-5-8 0,-1-2 767,-1 7 0,0-1-767,-10-6 0,-3 0 862,-12 5 0,-2 0-862,7-1 0,-3 0 0,22-5 0,-25 2 0,1 0 0,29-4 1941,-1-5-1941,-4 6 0,-13 1 2067,5 6-2067,-8-4 1423,1 4-1423,-1-1 692,8-3-692,-5 4 0,13-1 0,-5-4 0,-1 11 0,7-11 0,-7 4 0,1-5 0,5-1 0,4-6 0,-15 5 0,-15 5 0,0-1 0,10-7 0,-10 10 0,1 0 0,22-11 0,-27 11 0,2 1 0,42-7 0,-8 0 0,3 6-237,-5-4 237,10 11 0,0-12 0,-2 11 0,-10-4 0,1 0 0,-9 5 0,7-11 0,-15 10 0,15-10 0,-15 10 0,15-10 0,-15 11 0,7-11 0,-9 5 0,-7 0 0,5-4 511,-19 4-511,11-5 0,-19 6 0,4-4 0,-11 9 0,4-4 0,-10 1 0,4 2 0,-6-2 0,1 4 0,0 0 0,-1 0 0,-4 0 0,3 0 0,-8 0 0,9 0 0,-9 0 0,8 0 0,-3 0 0,4 0 0,1 0 0,0 0 0,-1 0 0,9 0 0,-6 0 0,6 0 0,-13 0 0,4 0 0,-5 0 0,1 0 0,-1 0 0,-5 0 0,-1 0 0,1 0 0,0 0 0,-4 4 0,-2 0 0,-7 5 0,-1 4 0,-4-3 0,4 9 0,-4-4 0,4 4 0,-5 1 0,0-1 0,4 7 0,-3 0 0,8 6 0,-9 0 0,9 7 0,-4 1 0,5 7 0,0 0 0,0 0 0,0 7 0,0-5 0,0 5 0,0 0 0,0 2 0,0 0 0,0-2 0,0-8 0,0 1 0,-5 0 0,4-7 0,-4 5 0,5-5 0,0 0 0,0-1 0,0-7 0,0 7 0,0-11 0,0 9 0,0-10 0,0 5 0,0-5 0,0 3 0,0-9 0,0 5 0,0-7 0,0 1 0,0-5 0,0 3 0,0-8 0,0 4 0,0-6 0,0 1 0,0 0 0,-4-4 0,-1-2 0,-3-3 0,-1 0 0,0 0 0,-5 0 0,4 0 0,-9 0 0,4 0 0,-10 0 0,4 0 0,-10 0 0,4 0 0,-5 0 0,0 0 0,-7 0 0,-1 0 0,-7 0 0,0 0 0,0 0 0,-7-5 0,-11 3 0,-8-3 0,-1 5 0,-14 0 0,12 0 0,-7 0 0,3 0 0,7 0 0,-9 0 0,-8 0 0,6 0 0,28 0 0,2 0 0,-17 0 0,-26 0 0,12 7 0,20-1 0,-30 8 0,35-2 0,-22 2 0,1 0 0,7-1 0,-6 0 0,-12 1 0,21-1-329,13-6 1,0 1 328,-22 5 0,25-8 0,-2-1 0,1-1 0,0 0 0,0 1 0,-3-1-765,-13-2 1,-2 0 764,4 2 0,-1 1 0,-14-4 0,-2 0 0,6 0 0,0 0 0,0 0 0,0 0 0,1 0 0,1 0 0,4-1 0,2 2 0,3 1 0,2 2 0,0 0 0,1 1 0,3 2 0,3 1-337,-36 7 337,43-8 0,1 0 0,-32 7 0,24-3 0,-1 1 0,-20 3 0,9-1 0,2 0 0,4 0 0,9-7 0,0-1 0,-16 0 0,-8 0 0,32-6 0,0 1 0,-37 5 0,32-5 0,0-2 0,-13 1 0,-28 0 0,27 0 0,-31 0 0,16 0 0,-7 0 0,1 0 0,6 0 0,-7 0 0,9 0 0,0 0 0,0 0 0,9 0 0,1 0 0,9 0 0,-1 0 594,8 0-594,2 0 1552,14 0-1552,-6 0 377,13 0-377,-6 0 0,6 0 0,1 0 0,6 0 0,-12 0 0,10 0 0,-11 0 0,0 5 0,-1 2 0,-28 4 0,23 1 0,-22-6 0,33 4 0,-4-9 0,5 8 0,1-8 0,0 4 0,-1-5 0,1 5 0,0-4 0,-1 4 0,7-5 0,-5 0 0,10 0 0,0 0 0,3 0 0,8 0 0,-4 0 0,5 0 0,4-4 0,2-1 0,3-8 0,0-2 0,0-5 0,0 1 0,0-1 0,4-5 0,2 4 0,0-10 0,-2 4 0,0 0 0,-2-4 0,2 5 0,-4-7 0,0 1 0,0 0 0,0-1 0,0-5 0,0 4 0,0-12 0,0 6 0,-5 0 0,-2-13 0,1 11 0,-5-12 0,4-1 0,0 7 0,2-7 0,-1 1 0,5 5 0,-5-5 0,1 14 0,4 1 0,-4 7 0,0-1 0,4 6 0,-4 2 0,5 6 0,0 4 0,0 1 0,0 5 0,0 0 0,0 0 0,4 5 0,1 0 0,13 4 0,4 0 0,10 0 0,1 0 0,5 5 0,3 6 0,5 2 0,1 4 0,0-5 0,0 0 0,-7-6 0,5-1 0,-11-5 0,5 0 0,-7 0 0,-6 0 0,0 0 0,-7 0 0,-4 0 0,-2 0 0,-4 0 0,0 0 0,0 0 0,0 0 0,-4 4 0,-2-3 0,-3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04.124"/>
    </inkml:context>
    <inkml:brush xml:id="br0">
      <inkml:brushProperty name="width" value="0.05" units="cm"/>
      <inkml:brushProperty name="height" value="0.05" units="cm"/>
      <inkml:brushProperty name="color" value="#E71224"/>
    </inkml:brush>
  </inkml:definitions>
  <inkml:trace contextRef="#ctx0" brushRef="#br0">423 0 24575,'-5'11'0,"1"19"0,4 2 0,0 36 0,0-36 0,0 35 0,0-15 0,0 13 0,0 7 0,0-9 0,0-7 0,0 5 0,0-19 0,0 11 0,0-19 0,0-1 0,0-2 0,0-10 0,0 4 0,0-10 0,0 3 0,0-8 0,0 8 0,0-8 0,0 4 0,0-5 0,0 0 0,0-1 0,0 1 0,0-1 0,0 0 0,-3-4 0,-2 0 0,-4-4 0,0 0 0,0 0 0,-5 4 0,4 1 0,-8 9 0,-4 8 0,-8 13 0,-5 2 0,4 10 0,-5-4 0,5 6 0,0-7 0,7-1 0,4-15 0,13 0 0,-6-7 0,12-4 0,-3-1 0,4-6 0,0 1 0,0-8 0,4-2 0,-3-7 0,6-1 0,-6 0 0,7 4 0,-7-3 0,7 7 0,-7-7 0,7 3 0,-7-3 0,2 0 0,-3 0 0,4 3 0,-3-3 0,7 3 0,-7-3 0,6-1 0,-2 5 0,4-4 0,-1 3 0,1-4 0,0 0 0,0-5 0,0 4 0,1-4 0,-2 5 0,-3 0 0,-1 0 0,-4 0 0,0 0 0,0 0 0,0 1 0,0-1 0,4 4 0,-3-2 0,3 2 0,0-4 0,-3 0 0,7 4 0,-7-2 0,7 6 0,-4-3 0,5 4 0,-1 0 0,1 0 0,-1 0 0,-3-4 0,-1 0 0,-1-1 0,2 1 0,-1 0 0,4 3 0,-3-3 0,3 1 0,1 2 0,-4-7 0,2 7 0,-6-7 0,6 8 0,-6-8 0,3 4 0,-4-5 0,0 1 0,0 0 0,4 3 0,1-2 0,3 2 0,-4-3 0,0 0 0,-4-1 0,0 1 0,-7 3 0,1-7 0,-11 10 0,1-11 0,-4 7 0,-5-4 0,4 0 0,-4-1 0,5 1 0,0 1 0,5-1 0,-3 5 0,8-3 0,-4 3 0,5-4 0,4 0 0,-3 4 0,7-3 0,-3 4 0,0-5 0,3 1 0,-6 3 0,2-3 0,-4 3 0,0-3 0,5-1 0,-4 1 0,3-1 0,0 0 0,-3 4 0,7-3 0,-7 3 0,3-4 0,-4 0 0,1 0 0,-1 1 0,4-1 0,9 5 0,6 0 0,8 4 0,2 0 0,0 4 0,-1 2 0,1 8 0,-1 1 0,-4 0 0,3 3 0,-8-8 0,5 9 0,-7-9 0,2 3 0,-1-4 0,-1 0 0,1 0 0,0 0 0,0 0 0,0-1 0,0 1 0,4 1 0,-3-2 0,9 2 0,-9-1 0,8 1 0,-3-1 0,4 1 0,1 4 0,-5-4 0,3 9 0,-8-9 0,4 3 0,-1 1 0,-3-4 0,4 4 0,-5-6 0,0 1 0,0 0 0,-5 0 0,4-4 0,-3-2 0,3-3 0,1 0 0,-1 0 0,1-8 0,-4 2 0,3-11 0,-3 7 0,5-9 0,-1 4 0,1-4 0,-1 4 0,1-4 0,-1 4 0,5 0 0,-3-4 0,3 9 0,-5-9 0,0 9 0,1-4 0,-1 0 0,-4 4 0,-1-3 0,-4 4 0,0 0 0,0 4 0,0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08.143"/>
    </inkml:context>
    <inkml:brush xml:id="br0">
      <inkml:brushProperty name="width" value="0.05" units="cm"/>
      <inkml:brushProperty name="height" value="0.05" units="cm"/>
      <inkml:brushProperty name="color" value="#E71224"/>
    </inkml:brush>
  </inkml:definitions>
  <inkml:trace contextRef="#ctx0" brushRef="#br0">3564 142 24575,'-18'0'0,"-12"0"0,-5 0 0,-19 0 0,5 0 0,-20 6 0,3 7 0,-16 8-372,32-7 0,0 1 372,-37 13 0,28-13 0,-1 0 0,-35 14 0,7-7 0,-8 5 0,19 1 0,-8 1-160,4 10 160,18-12 0,-1 4 0,8-7 0,2 0 0,7 0 0,0-1 738,0-5-738,0 4 166,0-9-166,0 9 0,0-9 0,1 9 0,-1-4 0,0 0 0,0 4 0,7-9 0,1 8 0,0-4 0,11 0 0,-10 4 0,11-5 0,-5 1 0,0 3 0,5-9 0,-4 10 0,10-6 0,-10 6 0,10-5 0,-10 4 0,10-5 0,-10 7 0,10-3 0,-10 3 0,5-7 0,-7 6 0,7-5 0,-5 5 0,4-5 0,0 3 0,-3-7 0,8 2 0,-3 0 0,0-2 0,4 2 0,-4 0 0,5-3 0,0 3 0,0-4 0,6-1 0,-5 1 0,4-1 0,-5 6 0,1-5 0,-1 5 0,5-6 0,-9 6 0,8-5 0,-10 5 0,7-5 0,-7 5 0,5-4 0,-4 4 0,-9 0 0,10-4 0,-10-1 0,15-6 0,-1 1 0,0-4 0,1 7 0,4-3 0,-4 1 0,9 2 0,-9-7 0,4 7 0,-4-7 0,4 3 0,-4-4 0,4 0 0,1 4 0,0-3 0,5 3 0,0-4 0,0 0 0,0 0 0,8 0 0,2 4 0,12-3 0,-3 3 0,9 0 0,1-2 0,1 6 0,10-7 0,-5 4 0,13-5 0,1 5 0,7-4 0,0 9 0,0-3 0,7 5 0,10 7 0,-13-1 0,12 13 0,-15 0 0,10 7 0,-1 5 0,5-3 0,-4 3 0,5-5 0,0-5 0,1 3 0,-1-4 0,0 1 0,0 3 0,-7-10 0,5 10 0,-12-11 0,7 11 0,-9-11 0,3 12 0,-9-13 0,6 5 0,-13-7 0,11 1 0,-11-1 0,13 8 0,1-5 0,4 11 0,2-10 0,2 5 0,20 9 0,-15-16 0,21 21-588,1-15 588,-5 5 0,-28-17 0,1-1 0,39 11 0,3 1 0,-41-15 0,-2 1 0,28 11 0,18 3 0,-28-3 0,15 1 0,-12-7 0,-15 3 0,-9-10 0,-8 3 0,-7-5 0,-6-1 588,0 1-588,-7-2 0,1 1 0,-1 0 0,1-5 0,-5 4 0,3-4 0,-8 0 0,4 3 0,-1-2 0,-3-1 0,4 3 0,-5-7 0,-4 7 0,3-7 0,-7 6 0,6-6 0,-6-1 0,3-4 0,-4-10 0,0 4 0,0-4 0,0 5 0,4-4 0,1 2 0,5-7 0,-1 3 0,1-5 0,0 1 0,5-7 0,14-9 0,9-7 0,12-3 0,17-8-1054,14-5 1054,-33 27 0,3 0 0,6-4 0,2 0 0,1-1 0,1 1 0,1 3 0,1 0 0,1-4 0,-1 0-917,1 1 1,0-1 916,5-2 0,2 1 0,0-1 0,0 0 0,1-4 0,1 1 0,2 2 0,0 1 0,-9 1 0,-1 0 0,-9 5 0,-1 2-350,-4 0 0,-1 2 350,-7 2 0,0 1 0,2-5 0,0 1 0,-2 3 0,0 1 0,31-22 0,-17 9 916,-2 6-916,1-4 1856,-13 6-1856,10-2 815,-11 4-815,6-2 0,1-2 0,0 0 0,1-4 0,-2 11 0,2-12 0,-3 12 0,2-5 0,-1 0 0,-1 5 0,2-5 0,-2 7 0,-1 0 0,1-1 0,0 1 0,0-1 0,-1 1 0,-5 0 0,3 0 0,-10 1 0,11 4 0,-11-2 0,5 7 0,-7-2 0,0 4 0,-6 1 0,5-1 0,-10 1 0,9-1 0,-9 1 0,10 4 0,-10-2 0,4 2 0,-5 1 0,-1-4 0,-4 8 0,-1-4 0,-5 1 0,0 3 0,-1-3 0,1 4 0,-11 0 0,0 0 0,-15 0 0,-3 0 0,-2 0 0,-8 0 0,-4 0 0,0 0 0,-11 0 0,5 0 0,-15 0 0,7 0 0,-14 0 0,-11 0 0,-3 0-754,-24 0 754,49-3 0,-1-1 0,-4 4 0,-2-1-653,-9-10 1,-2 0 652,1 6 0,-1-1 0,-5-6 0,-1 0 0,1 4 0,-1-1 0,1-3 0,0 0-793,-6 3 0,0 0 793,4-4 0,0 1 0,-9 3 0,-1 1 0,5-1 0,-1 1-898,-12 3 1,1 0 897,9-2 0,1-1 0,-10 0 0,3-1-132,32 1 0,3-1 132,-15-3 0,1 0 0,-29-2 253,46 4 0,-1-1-253,1 1 0,3-2 1440,-25-15-1440,3 1 0,13-5 1996,4 5-1996,11-3 1062,-2 6-1062,11 1 700,-4 0-700,5 5 0,-5-4 0,4 8 0,-5-8 0,0 9 0,6-4 0,-6 5 0,12 0 0,-4 1 0,10 0 0,-4 4 0,10-3 0,1 8 0,5-3 0,0 4 0,0-4 0,0 0 0,4-5 0,-2 4 0,6-2 0,-3 6 0,4-3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12.212"/>
    </inkml:context>
    <inkml:brush xml:id="br0">
      <inkml:brushProperty name="width" value="0.05" units="cm"/>
      <inkml:brushProperty name="height" value="0.05" units="cm"/>
      <inkml:brushProperty name="color" value="#E71224"/>
    </inkml:brush>
  </inkml:definitions>
  <inkml:trace contextRef="#ctx0" brushRef="#br0">219 1 24575,'0'22'0,"0"5"0,0 13 0,0 27 0,0 1 0,0 5 0,0-4 0,0-3 0,0 16 0,0 0 0,0-9 0,0-1 0,0-16 0,0-2 0,0-14 0,0-1 0,0-7 0,0-6 0,0 5 0,0-10 0,0 10 0,0-10 0,0 10 0,0-10 0,0 4 0,0 0 0,0-4 0,0 4 0,0-5 0,0-1 0,0-4 0,0 4 0,0-9 0,0 3 0,0-4 0,0 0 0,0 0 0,0 0 0,0-1 0,0 1 0,0 0 0,-4 0 0,0-5 0,-5 0 0,1-4 0,-1 0 0,0-4 0,-5-6 0,-1-5 0,0-5 0,-4 1 0,4-1 0,-1 0 0,-2 1 0,7-1 0,-4 0 0,6 5 0,-1-3 0,1 8 0,4-4 0,1 5 0,4 0 0,0 0 0,0 7 0,0 12 0,4 5 0,1 9 0,5-5 0,0 1 0,4-5 0,-3 3 0,8-7 0,-9 3 0,8-4 0,-3-1 0,0 1 0,-1-1 0,-1 0 0,-3 0 0,4 0 0,-5-4 0,-1-1 0,1-4 0,-1 0 0,1 0 0,0 0 0,0 0 0,-1 0 0,2-9 0,3 3 0,3-13 0,3 4 0,1-5 0,0-5 0,0 4 0,0-4 0,0 5 0,-5 0 0,-1 1 0,-5 4 0,1-4 0,-1 9 0,-4-4 0,-1 10 0,-4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16.204"/>
    </inkml:context>
    <inkml:brush xml:id="br0">
      <inkml:brushProperty name="width" value="0.05" units="cm"/>
      <inkml:brushProperty name="height" value="0.05" units="cm"/>
      <inkml:brushProperty name="color" value="#E71224"/>
    </inkml:brush>
  </inkml:definitions>
  <inkml:trace contextRef="#ctx0" brushRef="#br0">435 481 24575,'19'0'0,"9"0"0,69 0 0,-41 0 0,5 0-2349,30 0 0,5 0 2349,-29 0 0,0 0 0,3 0-956,10 0 0,4 0 1,0 0 955,4 0 0,1 0 0,3 0-503,-12 0 1,3 0 0,1 0 0,-1 0 502,1 0 0,0 0 0,1 0 0,1 0 0,5 0 0,3 0 0,-1 0 0,0 0 0,-4 0 0,0 0 0,-1 0 0,0 0 0,0 0 0,0 0 0,-1 0 0,0 0 0,-1 0 0,-1 0 0,-1 0 0,-5 0 0,3 0 0,-4 0 0,3 0-675,16 0 1,4 0-1,-6 0 675,-25 0 0,-4 0 0,3 0 0,17 0 0,3 0 0,-1 0-104,-9 0 1,-1 1 0,-1-2 103,-5-3 0,0-2 0,-1-1 0,-2 1 0,-2-1 0,0 0 433,28-6 1,-1-2-434,-5-2 0,-3 1 0,-4 6 0,-4 1 1270,-22-2 0,-2 0-1270,12 2 0,-4 2 0,17-7 1196,-29 7 1,0 0-1197,32-1 2591,-9 2-2591,-8 1 2149,-4 4-2149,-5-10 900,7 9-900,-7-9 468,6 4-468,-7 1 0,9-6 0,-1 5 0,0-5 0,17-8 0,-4 5 0,-1-5 0,3 6 0,-12 2 0,7-7 0,-1 4 0,-9-3 0,0-1 0,0 5 0,1-4 0,-1 11 0,0-5 0,-7 11 0,6-5 0,-14 6 0,6 0 0,-7 0 0,-7 0 0,-1 0 0,-13 0 0,-5 0 0,-3 0 0,-8 0 0,4 0 0,-5 0 0,-4 4 0,-5 1 0,-6 8 0,-3 2 0,-1 4 0,0 1 0,-1 5 0,6 2 0,-5 11 0,2 18 0,2 2 0,0 31 0,6-5-590,0-29 1,0 1 589,0 1 0,0 1 0,0 8 0,0 2 0,0 6 0,0 1-854,-1 6 0,2 1 854,2-1 0,1 1 0,-4 4 0,2-1 0,5-8 0,0-2 0,-6-10 0,0 0-358,6 1 0,0-2 358,-5 32 0,1-40 0,1 0 0,2 37-70,-5-18 70,11-6 1027,-11-26-1027,10 3 1731,-10-20-1731,8-1 830,-8-5-830,3-5 85,-4-2-85,0-4 0,0 0 0,-7-5 0,-3 0 0,-8-4 0,-8 0 0,-7 0 0,-7 0 0,-23-6 0,5 4 0,-22-4 0,-2 6-654,-11 0 654,42 0 0,-1 0-550,-8 0 1,-2 0 549,-2 0 0,0 0 0,-9 3 0,-3 2-975,-10-1 0,-1 2 975,5 2 0,-2 1 0,-9 0 0,-1 0 0,2 0 0,-1-1-754,26-1 1,-1-1 0,0 0 753,1 0 0,-1 0 0,-1 0 0,-6 0 0,-2 1 0,0-1 0,4 0 0,0 1 0,0-1 0,0 0 0,0 1 0,0-1 0,0 0 0,1 0 0,1 1 0,-25 2 0,2 0-590,-1 0 0,3 0 590,9-1 0,3 1-112,4-1 0,3 0 112,4 0 0,2 0 0,5 0 0,0-1 434,-1 1 0,2 0-434,2 0 0,3-1 1870,-39 1-1870,-3-1 0,22-1 0,-23-5 0,15 5 0,-16-6 0,48 0 0,1 0 0,-29 0 0,16 0 0,2 0 0,-12 0 0,15 3 0,-2 1 0,9-4 0,1 1 0,-2 2 0,1 1 0,-42-4 0,39-1 0,2 2 0,-26 5 0,25-6 0,-1 1 0,-29 5 0,-7-6 0,9 0 0,32 0 0,0 0 0,-37 0 0,33 0 0,-1 0 0,-38 0 0,42 0 0,0 0 0,0 0 0,0 0 0,-5 0 0,0 0 0,3 0 0,1 0 0,-42 0 0,5 0 0,6 0 0,-1 0 0,-7-6 0,0 4 0,15-9 0,-12 9 0,22-9 0,-5 4 1972,7 0-1972,1-4 1368,7 4-1368,1-5 901,15 0-901,1 1 388,7 5-388,5 1 0,-7 1 0,17 3 0,-5-4 0,13 5 0,0 0 0,0 0 0,0-4 0,0 4 0,1-8 0,3 3 0,-3 1 0,7-4 0,-3 3 0,4-4 0,0-4 0,0 3 0,0-9 0,0 4 0,0-5 0,0 1 0,0-7 0,0 5 0,0-10 0,0 5 0,0-7 0,0-6 0,0-1 0,0-7 0,0-24 0,0 24 0,-6-38 0,-1 33 0,-13-27 0,5-14 0,1 15 0,1-21 0,11 25 0,-10-16 0,10 14 0,-4-13 0,6 24 0,0-7 0,0 16 0,0 8 0,0 9 0,0 7 0,0 5 0,0 2 0,0 5 0,0 1 0,0-1 0,0 0 0,-4 5 0,3-3 0,-3 3 0,-1-5 0,4 5 0,-8-3 0,8 3 0,-3-5 0,4 0 0,0 1 0,0-1 0,0 0 0,0 5 0,0-3 0,0 8 0,0-4 0,0 5 0,0 0 0,0 0 0,4 0 0,1 1 0,3-1 0,1 0 0,0 0 0,0-5 0,1-1 0,-1-5 0,1 5 0,-1-3 0,-4 8 0,4-4 0,-8 5 0,3 0 0,-4 0 0,0 0 0,4 1 0,-3-1 0,6 4 0,-2 1 0,3 4 0,1 0 0,0 0 0,4 0 0,2 0 0,5 0 0,-1 0 0,7 0 0,0 5 0,6-4 0,-5 4 0,4-5 0,-10 0 0,4 0 0,-6 0 0,-4 0 0,-1 0 0,-5 0 0,0 0 0,-1 0 0,1 0 0,0 0 0,5 0 0,-4 4 0,3-3 0,-4 7 0,0-7 0,0 7 0,-4-3 0,-1 4 0,-4-1 0,0 1 0,0-4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20.558"/>
    </inkml:context>
    <inkml:brush xml:id="br0">
      <inkml:brushProperty name="width" value="0.05" units="cm"/>
      <inkml:brushProperty name="height" value="0.05" units="cm"/>
      <inkml:brushProperty name="color" value="#E71224"/>
    </inkml:brush>
  </inkml:definitions>
  <inkml:trace contextRef="#ctx0" brushRef="#br0">1 1651 24575,'38'0'0,"18"0"0,10 0 0,25 0-1206,-41 0 1,3 0 1205,8 0 0,3 0 0,-1 0 0,1 0 0,8 0 0,1 0 0,-9 0 0,-1 0 0,5 0 0,-1 0 0,-8 0 0,-3 0 403,38 0-403,4 0 0,-30 0 0,29 0 0,-29 0 0,12 0 482,-16 0-482,-8 0 0,-2 0 0,-7 0 1225,-7-10-1225,-1 8 301,-13-8-301,-1 10 0,-10-4 0,-1 3 0,-5-7 0,-1 7 0,1-3 0,-4 0 0,-1 0 0,-4-5 0,0 1 0,0-1 0,0 1 0,0-1 0,-4-5 0,-2-1 0,-4-4 0,-4-1 0,3-5 0,-4-2 0,4-12 0,-1-1 0,0-7 0,0-7 0,0 5 0,0-13 0,-1 6 0,0-15 0,0 5 0,0-5 0,1 15 0,-1-6 0,7 6 0,-6-8 0,6 8 0,-7-5 0,1 12 0,5-13 0,-3 14 0,3-7 0,-4 15 0,4 1 0,-2 7 0,7 5 0,-2-4 0,4 15 0,0-4 0,0 7 0,0 3 0,-4 0 0,-1 10 0,-8 5 0,-2 4 0,-4 6 0,-7-4 0,4 13 0,-9-6 0,9 7 0,-10 3 0,11-7 0,-6 5 0,12-6 0,-4 0 0,8-6 0,-3 5 0,5-9 0,4 3 0,-3-4 0,7-7 0,-3-3 0,8-8 0,5-5 0,6 4 0,5-9 0,-1 4 0,2-11 0,4 5 0,-3-5 0,3 5 0,-4-4 0,4 3 0,-8-3 0,7 4 0,-8 1 0,-1 1 0,-1 4 0,-5 1 0,0 5 0,0 0 0,-4 0 0,2 4 0,-6-2 0,7 6 0,-4-3 0,5 4 0,-1 0 0,0 0 0,1 0 0,0 0 0,-1 0 0,1 4 0,0 1 0,5 4 0,1 5 0,0 1 0,4 10 0,-3-4 0,5 10 0,-1-4 0,2 5 0,-1 0 0,5-5 0,-3 4 0,8-8 0,-4 3 0,0-5 0,4-5 0,-10 3 0,4-8 0,-10 3 0,3-4 0,-8-1 0,4 0 0,-5 0 0,-4-4 0,-2-2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24.570"/>
    </inkml:context>
    <inkml:brush xml:id="br0">
      <inkml:brushProperty name="width" value="0.05" units="cm"/>
      <inkml:brushProperty name="height" value="0.05" units="cm"/>
      <inkml:brushProperty name="color" value="#E71224"/>
    </inkml:brush>
  </inkml:definitions>
  <inkml:trace contextRef="#ctx0" brushRef="#br0">89 781 24575,'0'21'0,"0"7"0,0 5 0,0 0 0,0 13 0,0-6 0,0 7 0,0 0 0,0-1 0,5 1 0,2 0 0,4-7 0,0-1 0,0 0 0,0-6 0,0 6 0,0-7 0,-5 0 0,3 1 0,-3-1 0,0 0 0,4 0 0,-9 0 0,9 0 0,-9 1 0,4-1 0,-1 0 0,-3 0 0,9 0 0,-9 1 0,9-1 0,-9-6 0,4 5 0,-1-10 0,-3 4 0,8 0 0,-8-4 0,9 5 0,-9-7 0,3 1 0,0-1 0,-3 1 0,4-5 0,-1 3 0,-3-8 0,4 4 0,-1-5 0,-4 4 0,4-3 0,-4 4 0,0-5 0,4 0 0,-3-1 0,3 1 0,-4 0 0,0 0 0,0 0 0,4-4 0,-3 3 0,7-7 0,-4 2 0,4-3 0,1-4 0,-1-1 0,1 0 0,5-3 0,1 3 0,4-5 0,6-5 0,2 3 0,19-4 0,3 4 0,32-2 0,4 0-551,-30 10 1,2 0 550,-1 0 0,2 2 0,14 1 0,3 2 0,-6-1 0,2 0-991,14 0 1,2 0 990,0 0 0,1 0 0,0 0 0,2 0 0,5 0 0,-4 0 0,-27 0 0,-3 0-473,16 0 0,-3 0 473,26 0 0,-33 0 0,1 0 0,-10 0 0,-2 0 0,-4-1 0,-1 2-150,40 5 150,-10-5 0,-7 5 926,-3-6-926,-8 0 1963,-7 0-1963,-2 0 1103,-13 0-1103,-3 0 186,1 0-186,-5 0 0,4 0 0,-11 0 0,4 0 0,-5 0 0,7 0 0,-1 0 0,-6 0 0,5-5 0,-4-1 0,-1-4 0,5-1 0,-10 1 0,10 0 0,-10 0 0,4-1 0,-6 6 0,1-4 0,-1 3 0,1 1 0,0-4 0,-6 8 0,5-4 0,-9 5 0,8-4 0,-8 3 0,9-3 0,-9 4 0,3 0 0,-4-4 0,0 3 0,0-3 0,0 4 0,4 0 0,-3-4 0,4 3 0,0-3 0,0 4 0,1-4 0,12 3 0,-10-8 0,7 8 0,-6-3 0,-3 4 0,5 0 0,-1 0 0,1 0 0,-1 0 0,1 0 0,-1 0 0,1 0 0,-1 0 0,-4 0 0,4 0 0,-5 0 0,1 0 0,4 0 0,-9 0 0,3 0 0,-4 0 0,0 0 0,0 0 0,0 0 0,-1 0 0,1 0 0,0 0 0,0 0 0,-4-4 0,2 3 0,-2-3 0,0 1 0,-2-2 0,-3-3 0,0-6 0,0 4 0,0-8 0,0-2 0,0-7 0,0-19 0,0 3 0,0-18 0,0 5 0,0-8 0,0 1 0,0 0 0,0-1 0,0 1 0,0-1 0,0 8 0,0-5 0,0 12 0,0-5 0,0 7 0,0-8 0,0 7 0,0-14 0,0 13 0,-6-20 0,5 10 0,-11-12 0,11 7 0,-5 8 0,6-5 0,-5 12 0,4 1 0,-5 3 0,6 5 0,0-1 0,0 2 0,0 7 0,0 0 0,0 5 0,0 2 0,-4 5 0,3 5 0,-4 1 0,5 1 0,0 2 0,0-2 0,-3 8 0,2-3 0,-7 7 0,4-2 0,-10 7 0,5 1 0,-10 5 0,-1 0 0,-2-1 0,-8 2 0,3-1 0,-12 2 0,5-2 0,-19 2 0,11 5 0,-19-3 0,-13 10 0,-2-9 0,-14 6-622,-1-1 622,-2-4 0,41-2 0,1-1 0,-33 3 0,35-6 0,0 0 0,-36 4 0,34-6 0,0-2 0,-43 2 0,45-1 0,-1-1 0,-44 2 0,1 6 0,3-6 0,8 4 0,0-4 0,-9 6 0,15-1 0,-12 1 0,22-1 0,-13-6 0,14 4 0,-7-9 0,1 3 0,5 1 0,-5-5 0,-1 11 0,7-5 0,-15 6 0,6 0 14,24-5 0,0-1-14,-37 7 0,2-1 0,7 0 0,12 0 0,-16 7 0,0-5 0,0 4-53,9-5 53,1-1 0,9-1 0,-1 1 0,1-6 0,7 4 0,1-5 592,8 0-592,7 4 55,1-8-55,13 2 0,-5-4 0,14 0 0,-7 0 0,14 0 0,-4 0 0,5 0 0,0 0 0,1 0 0,-1 0 0,0 0 0,0 0 0,0 0 0,0 0 0,0 0 0,0 0 0,-4 0 0,3 0 0,-4 0 0,0 0 0,4 0 0,-4 0 0,6 0 0,3 4 0,1 1 0,4 3 0,0 1 0,0 0 0,4 0 0,-3 4 0,7-3 0,-3 4 0,0-5 0,3-4 0,-3-1 0,3-4 0,-3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27.447"/>
    </inkml:context>
    <inkml:brush xml:id="br0">
      <inkml:brushProperty name="width" value="0.05" units="cm"/>
      <inkml:brushProperty name="height" value="0.05" units="cm"/>
      <inkml:brushProperty name="color" value="#E71224"/>
    </inkml:brush>
  </inkml:definitions>
  <inkml:trace contextRef="#ctx0" brushRef="#br0">2658 1357 24575,'0'-19'0,"0"-2"0,0-25 0,0 3 0,0-18 0,0-3 0,0-19 0,0-1 0,0-16 0,0 38 0,0-23 0,0 25 0,0-14 0,0 3 0,0 15 0,0 1 0,0 15 0,-5-5 0,3 16 0,-3-8 0,1 16 0,2-5 0,-2 7 0,0-1 0,3 0 0,-8 5 0,8-3 0,-3 8 0,4-9 0,-4 13 0,3-7 0,-3 8 0,4-4 0,0 1 0,-7 3 0,-3 2 0,-8 7 0,-6 2 0,3 4 0,-17 6 0,10 0 0,-17 7 0,-3 6 0,-16-2 0,-10 5 0,-8-5 0,1 7-756,-10-5 756,-2 5 0,41-18 0,2-2 0,-35 7 0,35-7 0,2 0 0,-28 0 0,26 0 0,0 0 0,-34 1-248,-7 6 248,18-8 0,1 5 0,9-4 0,7 4 0,2-6 0,7 0 0,7-6 746,1-1-746,0 0 258,5-3-258,-5 3 0,0-5 0,6 0 0,-6 0 0,6 0 0,1 0 0,0 0 0,5 0 0,-4 0 0,10 0 0,-4-5 0,5 0 0,0-5 0,1 0 0,-1 0 0,0 0 0,1 0 0,-1 0 0,0 0 0,1 1 0,-1-1 0,0 0 0,0 0 0,1 4 0,4-2 0,-4 3 0,9 0 0,-4-4 0,6 8 0,-1-3 0,0 4 0,0 0 0,0 0 0,1 0 0,-1 0 0,5-7 0,4 1 0,10-11 0,4 2 0,13-11 0,-5-1 0,10-2 0,-3-3 0,4 3 0,3-7 0,-1 1 0,-1 6 0,-7 2 0,-1 7 0,-7 0 0,-4 5 0,-1 1 0,-9 5 0,-5 4 0,-10 1 0,1 4 0,-5 4 0,6 0 0,-1 1 0,0 2 0,1-2 0,-1 4 0,0 0 0,-5 0 0,4 0 0,-5 5 0,6-4 0,-5 4 0,4 0 0,-5 1 0,5 5 0,-4-1 0,3 1 0,-4 5 0,5-4 0,-4 0 0,7-2 0,-6-9 0,8 4 0,0-6 0,1 1 0,4 0 0,0 0 0,0 0 0,0 0 0,0-1 0,0 1 0,0 0 0,0 0 0,0 0 0,0 0 0,0-1 0,4 1 0,1 0 0,9 0 0,1 5 0,4 1 0,1 5 0,1 12 0,0-4 0,7 12 0,-4-1 0,5 2 0,0 8 0,-4-8 0,11 7 0,-13-13 0,5-1 0,-7-3 0,-1-10 0,0 0 0,0-7 0,-5-5 0,-2 1 0,-4-2 0,0 1 0,0 0 0,0-4 0,-4-8 0,-2 1 0,-3-5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31.348"/>
    </inkml:context>
    <inkml:brush xml:id="br0">
      <inkml:brushProperty name="width" value="0.05" units="cm"/>
      <inkml:brushProperty name="height" value="0.05" units="cm"/>
      <inkml:brushProperty name="color" value="#E71224"/>
    </inkml:brush>
  </inkml:definitions>
  <inkml:trace contextRef="#ctx0" brushRef="#br0">3938 64 24575,'-11'0'0,"-26"0"0,-12 0-2036,8 0 1,-4 0 2035,-6 0 0,-3 0-1145,7 0 1,-3 0 0,-1 0 1144,-5 0 0,0 0 0,-2 0-604,8 0 0,-2 0 0,0 0 0,-1 0 604,-1 0 0,-1 0 0,0 0 0,0 0-800,-2 0 0,-1 0 0,0 0 0,-1 0 800,11 0 0,0 0 0,0 0 0,-1 0 0,0 0 0,-1 0 0,-1 0 0,0 0 0,1 0 0,1 0 0,-8 0 0,1 0 0,0 0 0,0 0-183,9 0 0,-2 0 0,0 0 0,2 0 0,3 0 183,-10 0 0,3 0 0,-1 0 0,6 0 0,-2 0 0,1 0 0,2 0 0,-4 0 0,2 0 0,0 0 52,-5 0 1,-2 0 0,2 0-53,-1 0 0,1 0 0,3 0 556,6 0 0,3 0 0,1 0-556,-6 0 0,1 0 1445,-1 1 1,2-2-1446,13-2 0,1-1 1427,-6 4 1,1-2-1428,-20-11 3228,12 5-3228,9 1 1716,5-4-1716,8 10 1196,5-4-1196,6 0 323,-2 4-323,6-3 0,1 4 0,5 0 0,3 0 0,1 0 0,0 4 0,-2 1 0,2 5 0,-3-1 0,1 0 0,2 6 0,-2 0 0,3 12 0,0-5 0,0 4 0,0 1 0,0-5 0,0 10 0,0-4 0,1 13 0,0 28 0,1 3 0,-4-21 0,0 3-652,1 4 0,-1 4 652,-1 8 0,-1 6-778,0-2 1,-1 5 0,0-2 777,0 15 0,-2 2-924,1-4 1,0 8-1,0-6 924,0 13 0,0-1 0,0-19 0,0 3 0,0-1 0,0-5 0,0-1 0,0 1 0,0 0 0,1 0 0,-2-1-568,0-8 0,-1 0 0,1-2 568,0 1 0,1-1 0,0-3 0,-5 19 0,1-2 30,3 1 1,1-4-31,-4-22 0,0-3 0,3 12 0,1-3 1424,-7 26-1424,6-38 0,1 0 0,-4 0 0,0-2 0,3 36 0,-3 8 0,4-19 0,-3 7 0,2-15 2727,-3 6-2727,4-16 2285,-3-2-2285,3-8 1185,-6-6-1185,5 4 429,-2-11-429,0 5 0,3-7 0,-6 0 0,5-1 0,-4-5 0,4-1 0,-4-6 0,2-6 0,0 0 0,-2-10 0,2-1 0,-2-4 0,0 0 0,0 0 0,2-8 0,1 1 0,-1-17 0,2 6 0,-5-21 0,2 9 0,-2-17 0,-4 11 0,3-12 0,-5 12 0,-2-6 0,0 8 0,-5-3 0,1 1 0,-2-1 0,0 6 0,-1-4 0,1 4 0,3 1 0,-2 1 0,7 13 0,0 0 0,4 6 0,3 5 0,-1 1 0,3 8 0,1 6 0,5 11 0,3 7 0,5 13 0,5-4 0,2 12 0,3-10 0,1 13 0,9 4 0,3 11-674,7 1 674,-20-31 0,1 0 0,23 25 0,-7-4 0,6 0-99,-13-17 99,4 7 0,-10-9 0,-1-12 0,-7 0 0,-2-15 670,-7-2-670,0-6 103,-3-4-103,1 0 0,-1-4 0,-3-12 0,4-14 0,-2-13 0,2-6 0,1 0 0,0-8 0,3 5 0,-2-5 0,5 15 0,-6 1 0,4 12 0,-4 3 0,1 5 0,-2 9 0,-3-1 0,-1 20 0,-2 5 0,0 22 0,0-14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34.184"/>
    </inkml:context>
    <inkml:brush xml:id="br0">
      <inkml:brushProperty name="width" value="0.05" units="cm"/>
      <inkml:brushProperty name="height" value="0.05" units="cm"/>
      <inkml:brushProperty name="color" value="#E71224"/>
    </inkml:brush>
  </inkml:definitions>
  <inkml:trace contextRef="#ctx0" brushRef="#br0">17 2384 24575,'0'-3'0,"10"-11"0,38-27 0,0-7 0,4 1 0,6-3-1507,-3 7 0,1-3 1507,-7 4 0,2-4 0,2 2-728,4 1 1,3 2 0,1-1 727,4-8 0,1-1 0,2 0-1034,4 0 0,1 1 1,2 0 1033,7-2 0,2-1 0,-5 3 0,-17 7 0,-3 1 0,3 1-686,14-6 0,4 0 1,-4 1 685,-15 7 0,-3 0 0,2 0 0,11-4 0,2-1 0,-1 1 0,-2 0 0,-1 0 0,-2 2-24,-9 5 1,0 2-1,-1 0 24,25-13 0,-2 1 567,-14 6 1,-3 3-568,-12 9 0,-2 2 1227,-2-4 0,-4 0-1227,20-11 2772,7-11-2772,-15 13 0,-8-2 2211,-12 11-2211,-1-4 1277,-11 6-1277,-1 6 576,-6 1-576,-4 9 0,3-3 0,-11 7 0,3 3 0,-7 6 0,0 5 0,0 1 0,3 0 0,1 0 0,3 1 0,4 2 0,6 3 0,11 10 0,19 8 0,18 10 0,-21-17 0,6 2-1121,17 13 1,5 1 1120,7-4 0,4 1-1112,-12 0 0,3 3 0,1-1 1112,0-4 0,0 0 0,2 0-1053,9 5 1,3-1-1,-1 2 1053,1 1 0,-1 0 0,2 0 0,-17-10 0,1-1 0,0 0 0,-1 0 0,-2 0 0,0 0 0,-1 0 0,2-1 0,4 0 0,1-1 0,0-1 0,-5-1 0,3 3 0,-3-2 0,1-1-624,12 3 1,2-1 0,-4-2 623,-16-5 0,-4-1 0,2 1 0,6 2 0,2 2 0,-1-3-62,-1-3 0,0-1 1,-3 0 61,22 11 0,-3-1 498,0-2 0,-1 0-498,-8-2 0,-3 2 0,-4 0 0,-1 0 986,0-2 1,-2 0-987,-11 0 0,-1 2 0,4-1 0,-2 0 2142,20 11-2142,8 3 0,-25-13 0,12 2 2136,-14-3-2136,-7-5 1859,-3-6-1859,-15-1 1337,8-5-1337,-15 0 347,4-4-347,-9 2 0,3-2 0,-9 3 0,9 1 0,-8-1 0,3 3 0,-4-2 0,4 7 0,-3-7 0,3 6 0,-4-6 0,0 2 0,-4-3 0,3-4 0,-7-1 0,3-3 0,-4 0 0,0 0 0,0 0 0,0 0 0,-6 3 0,-5-2 0,-13 5 0,-4-5 0,-10 7 0,-2-2 0,-5 3 0,1-4 0,-1 4 0,0-4 0,0 8 0,1-2 0,-14 13 0,-2-2 0,-13 11 0,-1 6 0,-9 3-534,3 5 534,-12 3 0,12 2 0,8-10 0,22-9 0,1 1 0,-15 20 0,17-19 0,-2 1 0,-24 35 0,6-5 0,23-26 0,-1 2-585,0-2 1,0 2 584,-6 9 0,-2 0 0,0-4 0,-1 1 0,0 2 0,-2 1 0,-1-3 0,-1-1 0,3-2 0,1-2 0,7-7 0,1-1-168,-4-1 0,2-1 168,-19 18 0,-18 9 0,15-8 0,1-1 0,9-13 0,5 3 493,-4-4-493,10 0 1179,-5 4-1179,6-10 367,6 3-367,-5-3 0,10-3 0,-3-4 0,5 4 0,1-5 0,4 0 0,-4 3 0,6-8 0,-2 4 0,3-6 0,4 0 0,0-4 0,0 0 0,4-5 0,1 0 0,4-3 0,0 0 0,-3-4 0,-1-4 0,-14-5 0,-3-5 0,-16-10 0,-8-3 0,-22-12 0,18 12 0,-5-1-1235,-6-4 1,-5-2 1234,11 8 0,-3 0 0,-1-1-1047,0-2 0,0-1 0,-3 0 1047,-11-2 0,-3 0 0,-1-2-979,14 3 0,-1-1 1,-2-2-1,0 1 979,-5-2 0,-1 1 0,-1-1 0,-3-1-668,9 4 1,-1-1-1,-2-1 1,0 0-1,0 0 668,2-2 0,-1 1 0,1-1 0,-1 0 0,0 0 0,-1 1 0,-2 1 0,0-1 0,2 1 0,4 1 0,-1-2 0,5 0 0,0 1 0,-1 0-163,-5 0 1,-2 0 0,2 2 0,4 2 162,0 1 0,4 2 0,-2-1 171,-12-4 1,-2-2 0,6 5-172,-5 1 0,4 4 1027,-4-6 1,5 3-1028,-13 1 1927,33 12 1,2 0-1928,-23-13 3254,13 15-3254,19-3 2129,6 6-2129,12 0 1219,7 4-1219,4-2 485,0 3-485,4-1 0,1-1 0,0 5 0,3-6 0,-3 6 0,0-5 0,3 5 0,-7-3 0,3 4 0,-4 0 0,0-3 0,4 2 0,-7-3 0,6 4 0,-8 0 0,5 0 0,1 0 0,-1 0 0,0 0 0,0 0 0,-4 0 0,-2 0 0,-4 0 0,0 0 0,0 0 0,-5 0 0,4 0 0,-5 0 0,1-4 0,4-1 0,-4-8 0,5 4 0,0-4 0,4 5 0,2-1 0,0 1 0,3 3 0,-4-2 0,5 3 0,0-4 0,-11-4 0,8 3 0,-8-3 0,7 0 0,3 3 0,-8-4 0,3 5 0,-4-1 0,0-3 0,0 2 0,0-3 0,5 8 0,-4-2 0,8 2 0,0-3 0,3 0 0,9 1 0,-6 3 0,7 0 0,0 1 0,-2-1 0,8 3 0,7 3 0,-3 2 0,6-1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55:34.404"/>
    </inkml:context>
    <inkml:brush xml:id="br0">
      <inkml:brushProperty name="width" value="0.05" units="cm"/>
      <inkml:brushProperty name="height" value="0.05" units="cm"/>
      <inkml:brushProperty name="color" value="#E71224"/>
    </inkml:brush>
  </inkml:definitions>
  <inkml:trace contextRef="#ctx0" brushRef="#br0">4140 1 24575,'-25'0'0,"-50"0"0,-17 0-1166,39 0 1,-3 0 1165,-11 0 0,-5 0-1280,-16 0 1,-5 0 1279,27 0 0,-1 0 0,0 0 0,-3 0 0,0 0 0,-1 0 0,2 0 0,-1 0 0,2 0 0,-24 0 0,0 0 0,20 0 0,-2 0 0,1 0 0,0 0 0,1 0 0,1 0 0,3 0 0,1 0 0,0 0 0,0 0 0,-1 0 0,1 0 0,-1 0 0,0 0 0,2 0-280,-24 0 1,1 0 279,-6 0 0,6 0-366,35 0 0,2 0 366,-18 0 0,2 0 0,-22 0 0,38 0 0,-2 0 0,-2 0 0,2 0 691,-30 0-691,-6 0 0,24 0 2325,-4 6-2325,21 5 1911,1 7-1911,9 4 984,13-1-984,0 5 270,10 1-270,0 5 0,10 6 0,-4 3 0,3 6 0,1-1 0,-5 8 0,4 2 0,-6 8 0,-8 26 0,6-12-380,4-24 1,0 2 379,-10 37 0,13-43 0,0 2 0,-3 4 0,1 0 0,-4 31 0,6-33 0,1 0 0,-6 21-257,5 16 257,1-18 0,7-1 0,0-16 0,0-2 0,0-8 0,0 1 749,10-6-749,9 5 267,10-10-267,16 20 0,5-16 0,11 19 0,14-10-767,1-1 767,-28-19 0,1 0 0,-2-2 0,2-1 0,5 5 0,1 0 0,-2-4 0,0 0 0,0 3 0,2 0 0,1-6 0,0-1 0,3 4 0,0-1-610,2-5 1,2-2 609,4 1 0,1-1 0,5-2 0,3-1-1221,10-2 1,4-2 1220,-25-2 0,2-1 0,4-1-922,21 0 0,4-2 1,-3 0 921,-22-2 0,-4 0 0,5-1 0,26 1 0,5 0 0,-5-1 0,-26-3 0,-3 0 0,2 0 0,16 0 0,2 1 0,0-2 0,-5-4 0,-1-1 0,0-1 0,-1 2 0,0-2 0,0-2 0,-5-5 0,0-2 0,1-1 0,4-2 0,0-1 0,-1-1 0,-7 0 0,-2-1 0,5-3 0,2-1 0,5-3 0,-1 0 0,-8 3 0,12-5 0,-3 1-318,-1 0 1,4-2-1,-12 5 318,-19 7 0,-6 2 150,8-9 1,1 0-151,-7 8 0,0-2 0,5-8 0,-2 0 0,16 0 913,-26 5 0,-1 0-913,11-7 0,9-7 0,-1 0 3009,-5 0-3009,-8-6 2080,0-1-2080,-12 1 793,5-11-793,-7 10 0,5-34 0,-3 17 0,-2-27 0,-4 16 0,-12 0 0,0-7 0,-7 7 0,0-1 0,0 3 136,-6 15-136,-1 2 0,-6 7 0,0 6 0,0 2 0,0 7 0,0 5 0,-15 1 0,3 6 0,-19-1 0,4 0 0,-21-16 0,12 11 0,-13-17 0,16 20 0,4-9 0,-2 9 0,4-4 0,0 7 0,2-1 0,-1 5 0,0 2 0,-7-2 0,1 4 0,-7-4 0,-1 4 0,-7-5 0,0 4 0,0-4 0,0 6 0,7-1 0,-6 0 0,6 1 0,-1 0 0,-4-1 0,11 6 0,-11-5 0,5 10 0,-14-10 0,5 5 0,-21-1 0,12-4 0,-13 4 0,0-6 0,-3 6 0,-8-6 0,1 12 0,-1-5-248,32 5 1,-1 2 247,-27-1 0,-21 0 0,26 0 0,-1 0 0,3 0 0,7 0 0,15 0 0,2-5 0,15-1 0,5 0 495,7-3-495,6 8 0,9-3 0,1 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9:06:21.014"/>
    </inkml:context>
    <inkml:brush xml:id="br0">
      <inkml:brushProperty name="width" value="0.05" units="cm"/>
      <inkml:brushProperty name="height" value="0.05" units="cm"/>
      <inkml:brushProperty name="color" value="#E71224"/>
    </inkml:brush>
  </inkml:definitions>
  <inkml:trace contextRef="#ctx0" brushRef="#br0">344 1 24575,'-4'7'0,"0"9"0,4 23 0,0 3 0,0 13 0,0-1 0,0 2 0,0 7 0,0 0 0,0 9 0,0-7 0,0 7 0,-5-17 0,-2 0 0,1-15 0,-4-2 0,8-5 0,-7-7 0,8-1 0,-8-5 0,8-1 0,-3-4 0,0-1 0,3-1 0,-3-3 0,4 4 0,0-5 0,-4 0 0,3 0 0,-3-1 0,4 1 0,0 0 0,-4 0 0,3 4 0,-3-3 0,4 2 0,-4-3 0,3 0 0,-3 0 0,4 0 0,0 0 0,0-1 0,0 1 0,-4-4 0,3 3 0,-3-3 0,0-1 0,0 0 0,-10-4 0,4-9 0,-4-2 0,4-8 0,-4-1 0,3 0 0,-4 0 0,1 1 0,3 4 0,-3-4 0,0 4 0,4 0 0,-4 2 0,5 4 0,0 0 0,0 4 0,0 1 0,4 0 0,-3 3 0,3-3 0,-3 4 0,7 0 0,2 4 0,12 5 0,7 7 0,1 4 0,4 0 0,1 0 0,1 7 0,0-5 0,14 13 0,-18-14 0,17 14 0,-19-14 0,6 6 0,-12-7 0,3-5 0,-7-2 0,3-3 0,-10-1 0,4-5 0,-7-3 0,3-11 0,1-4 0,0-6 0,5 0 0,0 1 0,-1-1 0,1 0 0,10 0 0,-4 0 0,10-1 0,-1 5 0,-4 2 0,4 4 0,-5 0 0,-1 4 0,-4 2 0,-1 4 0,-6 0 0,1 0 0,0 0 0,0 0 0,-4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9:06:23.941"/>
    </inkml:context>
    <inkml:brush xml:id="br0">
      <inkml:brushProperty name="width" value="0.05" units="cm"/>
      <inkml:brushProperty name="height" value="0.05" units="cm"/>
      <inkml:brushProperty name="color" value="#E71224"/>
    </inkml:brush>
  </inkml:definitions>
  <inkml:trace contextRef="#ctx0" brushRef="#br0">437 1 24575,'-5'3'0,"1"2"0,4 14 0,0-3 0,0 15 0,0-10 0,0 16 0,0-9 0,0 11 0,0-7 0,0 0 0,0 0 0,0-5 0,-4 4 0,2-10 0,-6-1 0,7-1 0,-7-9 0,7 3 0,-7-4 0,7 0 0,-3 4 0,4-2 0,-4 2 0,3-4 0,-3 0 0,4 0 0,0 0 0,0-1 0,-4 1 0,3 0 0,-3 0 0,4 5 0,0-4 0,0 3 0,0-4 0,0 0 0,0 0 0,0 0 0,0-1 0,0 1 0,0 0 0,0 0 0,0 0 0,0 0 0,-4-1 0,3 1 0,-3 5 0,4-4 0,0 3 0,0-4 0,0 0 0,0 0 0,0 0 0,0 0 0,0-1 0,0 1 0,0-1 0,0 1 0,0-1 0,0 0 0,0 1 0,-4-5 0,-1 0 0,-3-4 0,-5 0 0,3 0 0,-8-9 0,8 3 0,-8-12 0,3 3 0,-11-1 0,5-3 0,-10 2 0,5-3 0,-1-1 0,2 0 0,-1 6 0,10-4 0,-9 7 0,14-6 0,-2 11 0,3-6 0,5 9 0,5-1 0,4 4 0,5 6 0,0 4 0,4 0 0,-2 5 0,3-3 0,0 7 0,-4-8 0,4 8 0,-5-8 0,0 4 0,0-5 0,4 0 0,-3 0 0,9 1 0,-5-1 0,6 1 0,0 0 0,-1-1 0,-4 1 0,3-5 0,-3 3 0,0-3 0,3 5 0,-8-1 0,4-4 0,-5 3 0,0-7 0,-1 3 0,-3 0 0,3-3 0,-4 2 0,5-3 0,-1 0 0,0 0 0,1 0 0,0 0 0,0 0 0,-1 0 0,6 0 0,6-5 0,7-5 0,5-7 0,0 0 0,0-3 0,7 2 0,-5-4 0,11-1 0,-11 1 0,5 0 0,-13 5 0,-1 2 0,-5 5 0,-5 1 0,-2 4 0,-4 1 0,0 0 0,-4 3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38.131"/>
    </inkml:context>
    <inkml:brush xml:id="br0">
      <inkml:brushProperty name="width" value="0.05" units="cm"/>
      <inkml:brushProperty name="height" value="0.05" units="cm"/>
      <inkml:brushProperty name="color" value="#E71224"/>
    </inkml:brush>
  </inkml:definitions>
  <inkml:trace contextRef="#ctx0" brushRef="#br0">0 345 24575,'58'0'0,"31"0"0,-29 0 0,5 0-1491,16 0 1,1 0 1490,-13 0 0,0 0 0,19 0 0,1 0 0,-20 0 0,0 0 0,9 0 0,-2 0 0,-20 0 0,-4 0 793,43 0-793,-27 0 524,-5 0-524,-6 0 0,-33 0 0,1 0 1540,-26 0-1540,3 0 124,-11 0-124,-2-4 0,-1 3 0,-4-6 0,-4 3 0,-7-5 0,0-4 0,-16-2 0,-3-10 0,-2-1 0,-3 0 0,11-8 0,0 7 0,5-7 0,1 5 0,15 6 0,2 2 0,9 5 0,3 4 0,2 1 0,9 7 0,7 0 0,12 4 0,3 0 0,8 0 0,2 0 0,1 5 0,11 5 0,-5 5 0,6 1 0,-6 2 0,4-2 0,-15 2 0,3-3 0,-11 1 0,-5-6 0,-4 5 0,-6-3 0,-6 4 0,-2 0 0,-3 4 0,-8 2 0,-6 4 0,-11 7 0,-9-2 0,2 9 0,-3-4 0,0 5 0,4-6 0,2 3 0,7-15 0,5 3 0,4-10 0,2-4 0,4-1 0,3-10 0,0-11 0,4-2 0,0-2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1.244"/>
    </inkml:context>
    <inkml:brush xml:id="br0">
      <inkml:brushProperty name="width" value="0.05" units="cm"/>
      <inkml:brushProperty name="height" value="0.05" units="cm"/>
      <inkml:brushProperty name="color" value="#E71224"/>
    </inkml:brush>
  </inkml:definitions>
  <inkml:trace contextRef="#ctx0" brushRef="#br0">39 1682 24575,'0'6'0,"0"9"0,0 20 0,0 6 0,0 31 0,0 12-1152,3-7 1,2 3 1151,-3-19 0,3 2 0,11 31 0,3 2 0,-6-17 0,1-1-896,10 10 0,3 3 896,-13-22 0,-1 2 0,1-1 0,9 20 0,0-1 0,-2 5 0,-2-4-411,-5-28 1,0-4 410,-1 6 0,-1-4-145,7 25 145,-1 0 0,-1-11 1442,-7-22-1442,0-14 2411,-1-7-2411,-5-10 1017,0-4-1017,-1-6 191,-2-4-191,2 0 0,-3 0 0,0 0 0,0 0 0,3-3 0,1-1 0,2-3 0,5-4 0,1-4 0,15-11 0,7-5 0,37-22 0,-26 23 0,7 0-1419,12-6 1,11-2-1,1 1 1419,7 1 0,4 2 0,6 0-1075,-16 4 0,6 0 0,3-1 1,1 0-1,1 0 1075,-10 4 0,1-1 0,1 0 0,1 0 0,1 0 0,3 1-514,-3 1 1,1 1-1,3 0 1,0 0 0,1 0-1,1 0 1,0 0 513,5-2 0,1 0 0,1-1 0,1 0 0,0 1 0,1 0 0,1 0-301,-7 2 1,1 0-1,2 1 1,1-1 0,-2 1-1,0 0 1,-3 1-1,-2 1 301,9-2 0,-4 1 0,-2 1 0,0 0 0,2 0 0,3-1-95,-13 3 1,1-2-1,2 1 1,1-1-1,1 1 1,-1-1 0,1 1-1,0 1 95,2-1 0,1 1 0,0 0 0,1 0 0,-1 1 0,-1-1 0,-2 1 0,-3 0 0,10-2 0,-5 1 0,-2-1 0,1 1 0,2 0 0,5-1 0,-5 1 0,7-1 0,4-1 0,1 1 0,-2 0 0,-3 0 0,-6 1 0,-8 1 99,19-3 0,-10 2 0,-5 1 0,3-1-99,3 0 0,0-1 0,0 1 0,1 0 0,1 0 0,1 0 0,-2 1 0,-7-1 407,-3-1 0,-6-1 0,0 2-407,-2 3 0,0 1 0,-3-1 1115,26-9 0,-10 0-1115,-35 9 0,-5 0 1908,3 0 0,-1 0-1908,31-8 4277,-37 8-4277,-13 1 2817,-17 4-2817,-5 2 1423,-10 3-1423,-1 0 204,-7 0-204,0 0 0,0 0 0,0 0 0,0-3 0,0-5 0,-5-8 0,-1-6 0,-6-15 0,-1-17 0,1 0 0,-2-6-1282,0-8 0,-3-5 1282,1 6 0,-3-6 0,3 3 0,-3-21 0,1 0 0,4 15 0,-2-2 0,3 0 0,5 8 0,1 1 0,1 3 0,-4-20 0,0 2-720,1-7 0,2 4 720,4 28 0,1 3-169,1-6 0,1 2 169,-3 7 0,1 3 0,2-31 0,-2 28 0,8 3 2309,-7 18-2309,3 5 1612,1 10-1612,-3 6 421,3 4-421,-3 3 0,0 1 0,0 3 0,1 0 0,-1 0 0,0 3 0,-4 1 0,-1 4 0,-20 1 0,3-1 0,-27 8 0,-5 1 0,3-1 0,-5 1-1145,-5 1 1,-4 0 1144,9-4 0,-4-1 0,-1 0-1054,-6 1 1,-1 0-1,-2-1 1054,-7-1 0,-2-1 0,-1 1-1091,-7 0 1,-1 0 0,-1 0 1090,20-2 0,0-1 0,1 1 0,3-1 0,-6 0 0,4-1 0,-2 1-668,-13 3 1,-3-1 0,5 0 667,15-2 0,3-1 0,-1 2 0,-14 3 0,-3 1 0,2 1 0,4-1 0,0 1 0,2-1 0,3 0 0,2 1 0,-1-1-94,4 2 1,0 0 0,1-1 93,2-1 0,1 0 0,1-1 0,-29 8 0,2-2 378,5-3 1,2-1-379,4 0 0,1-2 0,4-5 0,2 0 1010,3 3 1,2-2-1011,5-4 0,2-2 0,3 1 0,0-2 0,0-2 0,1 0 0,3 0 0,1 0 1079,1 0 1,0 0-1080,4 0 0,0 0 0,0 0 0,0 0 0,-49 0 0,-1 0 750,46 0 0,0 0-750,3 0 0,0 0 0,-8 0 0,0 0 0,8 0 0,0 0 0,-8 0 0,1 0 0,6 0 0,1 0 1867,-36 5-1867,1 1 0,18 0 0,-14 4 0,-17-3 0,27 0 0,-16 4 0,5-4 0,24-1 0,-28 0 0,18-1 1197,12 1-1197,-21 0 468,25 3-468,-6-7 969,1 7-969,7-3 65,6 3-65,1 1 0,7 0 0,-1-1 0,0 0 0,-5 1 0,-9 5 0,5-4 0,-15 5 0,15-6 0,-11 0 0,1 1 0,4-1 0,-11 1 0,11 3 0,-4-2 0,0 3 0,-32 0 0,0-2 0,39-5 0,1 0 0,-26-1 0,11 2 0,5-7 0,-7 2 0,7 1 0,7-4 0,3 8 0,15-8 0,1 7 0,13-3 0,4 2 0,4 1 0,1-1 0,3-3 0,4 3 0,1-3 0,3 3 0,0 0 0,0 0 0,0 0 0,0 0 0,0 4 0,3-3 0,2 7 0,2-3 0,-2 3 0,-2 1 0,-3 0 0,0 0 0,0-1 0,0 6 0,0-5 0,0 5 0,0-1 0,0 1 0,0 5 0,0 0 0,0 5 0,0-4 0,0 4 0,0-9 0,0 2 0,0-11 0,3 3 0,-2-9 0,2 0 0,0-3 0,1-1 0,0-3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5.313"/>
    </inkml:context>
    <inkml:brush xml:id="br0">
      <inkml:brushProperty name="width" value="0.05" units="cm"/>
      <inkml:brushProperty name="height" value="0.05" units="cm"/>
      <inkml:brushProperty name="color" value="#E71224"/>
    </inkml:brush>
  </inkml:definitions>
  <inkml:trace contextRef="#ctx0" brushRef="#br0">12121 1895 24575,'0'-9'0,"0"-7"0,0-6 0,0-19 0,-12-4-719,8 16 0,-1-3 719,-8-2 0,-2 0 0,0-2 0,0-2-690,0-4 0,-3-1 690,-7 0 0,-2 0 0,5-3 0,1 0 0,-5 2 0,-2 1 0,-4-3 0,-1 0 0,6 7 0,-1 2 0,-7-7 0,-1 2 0,6 6 0,2 3-204,3 5 0,2 0 204,-1 1 0,1 1 0,-20-14 0,4-3 0,1 4 0,11 10 0,5 4 968,2 4-968,4 2 1785,2 2-1785,5 2 473,-1 3-473,5 1 0,-2 2 0,6 2 0,-7-2 0,7 5 0,-3-2 0,1 1 0,2 1 0,-6 0 0,6 0 0,-2 1 0,3-3 0,0 2 0,0-2 0,0 2 0,0-2 0,0-1 0,0-2 0,0-2 0,-4-1 0,3-3 0,-8-3 0,4 3 0,-9-3 0,3 1 0,-3 1 0,8-4 0,-3 1 0,4-2 0,-6 0 0,1-1 0,-1-2 0,-3 2 0,2-3 0,-8 4 0,9-1 0,-3 4 0,0 0 0,3 6 0,-1 3 0,3 3 0,5 2 0,-3 1 0,6 3 0,-5 2 0,2 0 0,0 2 0,-3-4 0,-2 4 0,0-2 0,-7 2 0,-2 1 0,-5 0 0,-25 0 0,-4 1 0,-55 1-848,51-4 1,-4 1 847,-24 0 0,-7 0-1177,21-1 1,-3 0 0,-4 0 1176,-18-1 0,-5 0 0,-3-1-1264,16 0 1,-2 0 0,-3 0-1,-6 0 1264,8 1 0,-7-1 0,-3 0 0,-1 0 0,3 0 0,5 0 0,-12 0 0,6-1 0,0 0 0,-8 1 0,7 0 0,-6 0 0,-4 0 0,-1 1 0,3-1 0,8 0-676,8-1 0,5 0 0,3 0 1,-2 0-1,-4 0 676,-2 0 0,-3 0 0,-2 0 0,-2 0 0,1 0 0,2 0-309,1 0 1,2 0 0,-1-1 0,0 1 0,1 0 0,-1 1 308,1-1 0,-1 1 0,1 0 0,0 0 0,0 0 0,1 0-159,-12 1 0,0-1 0,1 0 0,1 0 0,0 1 159,6 0 0,1 1 0,0-1 0,2 1 0,-1 0 0,3 0 0,-1 0 0,2 1 0,0-1 0,2 1 0,-15 0 0,1 0 0,2 1 0,5-1 278,-8 3 0,5 0 0,-1-1-278,-10 1 0,0 0 0,6 0 378,29 0 0,4 1 0,-3-1-378,-21 2 0,-4-1 0,2 1 527,13-1 0,2 0 0,1 0-527,-2-2 0,0 1 0,2-1 756,6 0 1,1 0-1,1-1-756,-31 0 0,3 0 734,9 1 1,4 0-735,8-2 0,5 0 2219,-33 3-2219,50-5 0,2 0 0,-30 0 0,-15-2 0,10 3 0,18-2 2591,16 1-2591,9-2 2164,11 0-2164,2 0 1604,11 2-1604,1-1 436,9 1-436,-3-2 0,7 1 0,-3 2 0,0-1 0,3 2 0,-3-2 0,4 0 0,0 2 0,4-2 0,1 1 0,3 1 0,0 0 0,0 0 0,0 0 0,0 0 0,3 0 0,1 0 0,4 0 0,0 0 0,-4 0 0,3 0 0,-3 0 0,4 0 0,-4 2 0,3-1 0,-2 3 0,3 1 0,1 1 0,0 7 0,-4 6 0,5 3 0,-9 10 0,4-10 0,-5 10 0,0-6 0,0 3 0,0 3 0,0-9 0,0 4 0,0-9 0,0 3 0,0-4 0,0 4 0,-5-3 0,0 2 0,-6 1 0,5 1 0,-3-1 0,2 3 0,-3-3 0,4 1 0,-4 2 0,4-6 0,-5 6 0,0-6 0,1 2 0,-6 1 0,5-3 0,-5 6 0,1-6 0,2 6 0,-6-6 0,7 6 0,-3-6 0,4 6 0,1-6 0,-1 3 0,1-4 0,4 0 0,-3 0 0,8-2 0,-8-2 0,8-2 0,-3-3 0,0 3 0,3-7 0,-3 4 0,4-7 0,-4 1 0,4 0 0,-4-1 0,4 3 0,0-3 0,-3 1 0,2-2 0,-3 2 0,4-1 0,0 1 0,0-2 0,0 0 0,0 0 0,0 0 0,0 0 0,0 0 0,0 0 0,0 0 0,0 0 0,0 0 0,0 0 0,0 0 0,0 0 0,0 0 0,0 0 0,0 0 0,0 0 0,0 0 0,-3-1 0,-1 0 0,-4-2 0,1-1 0,-1 0 0,0 0 0,-4 0 0,-2-6 0,-9-3 0,2-9 0,-10-4 0,9-4 0,-10 0 0,3-2 0,-4 2 0,6 0 0,-5 1 0,5 6 0,2 3 0,1 1 0,6 7 0,0 1 0,5 5 0,5 4 0,5 2 0,3 3 0,0 4 0,0-1 0,3 1 0,6-2 0,4-2 0,9 2 0,14 1 0,9 8 0,31 12 0,-11 4-544,-20-11 1,1 1 543,-7 0 0,-2-1 0,31 17-356,-3 3 356,-18-14 0,-4 2 0,-5-8 0,-12-7 0,-3-6 0,-10-3 1067,-1-5-1067,-5 0 376,1-2-376,0 0 0,0-4 0,0-4 0,7-10 0,0 2 0,6-8 0,4 2 0,3-1 0,5-3 0,0 1 0,5 1 0,-10 2 0,8 0 0,-16 9 0,4-2 0,-10 6 0,-2 4 0,-8-1 0,-7 6 0,-11 0 0,-3 4 0,-2 3 0,3 2 0,10-2 0,-1-3 0,7-2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47.314"/>
    </inkml:context>
    <inkml:brush xml:id="br0">
      <inkml:brushProperty name="width" value="0.05" units="cm"/>
      <inkml:brushProperty name="height" value="0.05" units="cm"/>
      <inkml:brushProperty name="color" value="#E71224"/>
    </inkml:brush>
  </inkml:definitions>
  <inkml:trace contextRef="#ctx0" brushRef="#br0">0 1 24575,'0'14'0,"0"16"0,0 5 0,0 16 0,0 6 0,0 10 0,0 16-445,0-34 1,0 2 444,0 4 0,0 1 0,0 3 0,0 1 0,0 5 0,0-1 0,0-3 0,0 0 0,0-1 0,0 0 0,0-1 0,0-1 0,0-7 0,0 0 0,0 4 0,0-1 0,0 46-354,0-22 354,0 8 0,0-17 0,0 5 0,0-7 0,0-10 0,0-6 0,0-11 873,0 2-873,0-15 370,0 0-370,0-7 0,0-4 0,0-4 0,0-1 0,0-4 0,0 0 0,0-6 0,0-5 0,0 0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50.865"/>
    </inkml:context>
    <inkml:brush xml:id="br0">
      <inkml:brushProperty name="width" value="0.05" units="cm"/>
      <inkml:brushProperty name="height" value="0.05" units="cm"/>
      <inkml:brushProperty name="color" value="#E71224"/>
    </inkml:brush>
  </inkml:definitions>
  <inkml:trace contextRef="#ctx0" brushRef="#br0">0 197 24575,'11'-3'0,"5"10"0,5-1 0,1 15 0,-2-7 0,9 22 0,-10-19 0,15 22 0,-10-11 0,4 2 0,-4 2 0,-6-9 0,-1 1 0,-8-7 0,6 0 0,-6-6 0,1-3 0,-2-1 0,-1 0 0,0-3 0,0-1 0,0-3 0,4 0 0,-3 0 0,3 0 0,-4 0 0,4 0 0,-3 0 0,3 0 0,0 0 0,-3 0 0,3 0 0,-4 0 0,0 0 0,0 0 0,1-3 0,-1-1 0,0-7 0,0 2 0,1-2 0,-1 0 0,0 3 0,1-7 0,0 3 0,0-4 0,3 1 0,2-6 0,9-7 0,3-6 0,10-7 0,3-6 0,-4 15 0,8-19 0,-8 24 0,8-15 0,-7 13 0,-2 4 0,-10 4 0,-7 8 0,-5 5 0,-4 2 0,-6 5 0,-2-2 0,-10 3 0,3 0 0,0 0 0,5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6T18:39:53.995"/>
    </inkml:context>
    <inkml:brush xml:id="br0">
      <inkml:brushProperty name="width" value="0.05" units="cm"/>
      <inkml:brushProperty name="height" value="0.05" units="cm"/>
      <inkml:brushProperty name="color" value="#E71224"/>
    </inkml:brush>
  </inkml:definitions>
  <inkml:trace contextRef="#ctx0" brushRef="#br0">263 924 24575,'0'10'0,"0"6"0,0 11 0,0 11 0,0 1 0,0 17 0,0-3 0,0 13 0,0 0 0,0-18 0,0 13 0,0-13 0,0 11 0,0 5 0,0-17 0,0 9 0,0-17 0,0 4 0,0-10 0,0-2 0,0-5 0,0-9 0,0 2 0,0-11 0,0 3 0,0-4 0,0 1 0,0-1 0,4-3 0,-4 2 0,7-5 0,-4 2 0,4-3 0,-1 0 0,-2-3 0,2-1 0,-2-4 0,3 1 0,0 0 0,9-5 0,1-1 0,16-10 0,12 2 0,43-20-1534,-33 23 0,7 0 1534,11-5 0,11-3 0,1 1-1378,9 1 0,3 1 0,2 1 1378,-21 5 0,1-1 0,2 1 0,7-1-734,-2 1 1,7-1 0,5-1 0,0 1 0,-4 1 0,-7 2 733,1 2 0,-8 1 0,1 2 0,9-3-421,-11 2 1,8-2 0,3 0 0,3 0 0,-1 0 0,-4 0 0,-7 2 420,21-3 0,-6 1 0,-3 0 0,0 2-156,-3 1 1,0 2-1,-1 0 1,1-1 155,5-1 0,1 0 0,-2 0 0,-5 0 0,-1 1 0,-6 1 0,4 0 0,-10 2 0,3 2 0,0-1 0,-3-1 218,12-5 0,-2-1 0,-3 2-218,-9 3 0,-2 1 0,-5 0 1478,4-2 0,0 0-1478,0 3 0,6 1 0,-11 1 0,26 2 2061,-11-2 1,-4 0-2062,-21 3 4096,-22 0-4096,3 0 2876,-12 4-2876,-3 0 0,-6 4 0,-1-3 459,-7 1-459,3-5 0,-4 5 0,0-5 0,0 2 0,0-3 0,-3-3 0,-1-1 0,-3-7 0,0-5 0,0-6 0,-4-4 0,-1-5 0,-4 4 0,0-10 0,4 5 0,-3-6 0,7-5 0,-4-16 0,5-2 0,0-12 0,-4 19 0,3-8 0,-3 1 0,-1 0 0,4-10 0,-8 24 0,4-9 0,-4 22 0,-1-3 0,5 11 0,-2 5 0,2 0 0,-2 9 0,2 1 0,-1 4 0,2 0 0,0 0 0,-2 3 0,5-2 0,-5 5 0,2-2 0,-3 3 0,0 0 0,0 0 0,-4 0 0,3 0 0,-12 0 0,3 0 0,-20 0 0,-3 4 0,-18 7 0,-16 7 0,-20 6-1157,21-9 1,-6-1 1156,-4 1 0,-5 0-1489,17-4 1,-3 0 0,-6 0 1488,-3-1 0,-7 0 0,0 0 0,4-1 0,-5 1 0,5-1 0,-8 0 0,14-2 0,-7 0 0,-4-1 0,2 0 0,4 0-1096,-3 0 1,4-1-1,0-1 1,-4 0 1095,4 0 0,-3-2 0,-1 0 0,-1 0 0,1 0 0,-1 0 0,-1 1 0,0-1 0,3 0 0,3-1 0,-2-1 0,4 0 0,1 0 0,-1 0-461,-9 0 0,-3 0 0,3 0 0,8 0 461,8 0 0,6 0 0,-3 0-19,-18 0 1,-3-1-1,8 2 19,3 1 0,4 1 936,-7-3 0,6 1-936,-10 9 2070,33-7 0,2 1-2070,-22 7 3315,11 0-3315,20-1 2273,6-1-2273,8 0 1116,9-1-1116,-2 1 344,7-1-344,-4 0 0,5 0 0,4-1 0,-2 1 0,2 0 0,-9 0 0,4 0 0,-8 0 0,8 0 0,-7 1 0,2-1 0,-4 1 0,-5 0 0,4-1 0,-10 2 0,10-2 0,-10 6 0,5 0 0,-1 0 0,2 3 0,5-3 0,0-1 0,5 3 0,0-4 0,6 1 0,2 1 0,2-1 0,3-2 0,1 0 0,-1-3 0,4-1 0,1 0 0,3 0 0,0 0 0,0 0 0,0 0 0,3-1 0,5-2 0,8 3 0,1-6 0,3 3 0,1-4 0,-5 0 0,9 0 0,-8 0 0,8 4 0,-4-4 0,1 8 0,2-7 0,-7 6 0,3-3 0,-4 7 0,-4-2 0,-1 6 0,-3-3 0,-4 3 0,0 1 0,-4-4 0,0 3 0,0-7 0,0 3 0,0-4 0,0 4 0,0-3 0,-3 3 0,2-4 0,-6 0 0,3 0 0,-3 0 0,0-3 0,3-1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620B6-4132-4BB9-9150-B685AEE565D4}"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3582A-D6DB-4157-9BEB-BC81F9F34AAF}" type="slidenum">
              <a:rPr lang="en-US" smtClean="0"/>
              <a:t>‹#›</a:t>
            </a:fld>
            <a:endParaRPr lang="en-US"/>
          </a:p>
        </p:txBody>
      </p:sp>
    </p:spTree>
    <p:extLst>
      <p:ext uri="{BB962C8B-B14F-4D97-AF65-F5344CB8AC3E}">
        <p14:creationId xmlns:p14="http://schemas.microsoft.com/office/powerpoint/2010/main" val="2136031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have any questions?</a:t>
            </a:r>
            <a:endParaRPr lang="bg-BG"/>
          </a:p>
        </p:txBody>
      </p:sp>
      <p:sp>
        <p:nvSpPr>
          <p:cNvPr id="4" name="Slide Number Placeholder 3"/>
          <p:cNvSpPr>
            <a:spLocks noGrp="1"/>
          </p:cNvSpPr>
          <p:nvPr>
            <p:ph type="sldNum" sz="quarter" idx="5"/>
          </p:nvPr>
        </p:nvSpPr>
        <p:spPr/>
        <p:txBody>
          <a:bodyPr/>
          <a:lstStyle/>
          <a:p>
            <a:fld id="{BF53582A-D6DB-4157-9BEB-BC81F9F34AAF}" type="slidenum">
              <a:rPr lang="en-US" smtClean="0"/>
              <a:t>24</a:t>
            </a:fld>
            <a:endParaRPr lang="en-US"/>
          </a:p>
        </p:txBody>
      </p:sp>
    </p:spTree>
    <p:extLst>
      <p:ext uri="{BB962C8B-B14F-4D97-AF65-F5344CB8AC3E}">
        <p14:creationId xmlns:p14="http://schemas.microsoft.com/office/powerpoint/2010/main" val="169668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3582A-D6DB-4157-9BEB-BC81F9F34AAF}" type="slidenum">
              <a:rPr lang="en-US" smtClean="0"/>
              <a:t>25</a:t>
            </a:fld>
            <a:endParaRPr lang="en-US"/>
          </a:p>
        </p:txBody>
      </p:sp>
    </p:spTree>
    <p:extLst>
      <p:ext uri="{BB962C8B-B14F-4D97-AF65-F5344CB8AC3E}">
        <p14:creationId xmlns:p14="http://schemas.microsoft.com/office/powerpoint/2010/main" val="249860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08FBBAE0-2D43-4B34-B8C1-532C38F8DD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314" r="-104" b="10302"/>
          <a:stretch/>
        </p:blipFill>
        <p:spPr>
          <a:xfrm>
            <a:off x="-12701" y="1700779"/>
            <a:ext cx="12217399" cy="5157221"/>
          </a:xfrm>
          <a:prstGeom prst="rect">
            <a:avLst/>
          </a:prstGeom>
        </p:spPr>
      </p:pic>
      <p:sp>
        <p:nvSpPr>
          <p:cNvPr id="8" name="Rectangle 7"/>
          <p:cNvSpPr/>
          <p:nvPr userDrawn="1"/>
        </p:nvSpPr>
        <p:spPr>
          <a:xfrm>
            <a:off x="0" y="1622773"/>
            <a:ext cx="12192000" cy="78006"/>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25398" y="4759248"/>
            <a:ext cx="12217398" cy="1930317"/>
          </a:xfrm>
          <a:prstGeom prst="rect">
            <a:avLst/>
          </a:prstGeom>
          <a:solidFill>
            <a:schemeClr val="accent1">
              <a:lumMod val="5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sz="1800" dirty="0"/>
          </a:p>
        </p:txBody>
      </p:sp>
      <p:sp>
        <p:nvSpPr>
          <p:cNvPr id="2" name="Title 1"/>
          <p:cNvSpPr>
            <a:spLocks noGrp="1"/>
          </p:cNvSpPr>
          <p:nvPr>
            <p:ph type="ctrTitle" hasCustomPrompt="1"/>
          </p:nvPr>
        </p:nvSpPr>
        <p:spPr>
          <a:xfrm>
            <a:off x="-25401" y="5043862"/>
            <a:ext cx="12192000" cy="741050"/>
          </a:xfrm>
        </p:spPr>
        <p:txBody>
          <a:bodyPr vert="horz" anchor="b">
            <a:normAutofit/>
          </a:bodyPr>
          <a:lstStyle>
            <a:lvl1pPr algn="ctr">
              <a:defRPr sz="4000" b="1">
                <a:solidFill>
                  <a:schemeClr val="bg1"/>
                </a:solidFill>
                <a:latin typeface="Arial" panose="020B0604020202020204" pitchFamily="34" charset="0"/>
                <a:cs typeface="Arial" panose="020B0604020202020204" pitchFamily="34" charset="0"/>
              </a:defRPr>
            </a:lvl1pPr>
          </a:lstStyle>
          <a:p>
            <a:r>
              <a:rPr lang="bg-BG" dirty="0"/>
              <a:t>Заглавие на презентацията</a:t>
            </a:r>
            <a:endParaRPr lang="en-US" dirty="0"/>
          </a:p>
        </p:txBody>
      </p:sp>
      <p:sp>
        <p:nvSpPr>
          <p:cNvPr id="3" name="Subtitle 2"/>
          <p:cNvSpPr>
            <a:spLocks noGrp="1"/>
          </p:cNvSpPr>
          <p:nvPr>
            <p:ph type="subTitle" idx="1" hasCustomPrompt="1"/>
          </p:nvPr>
        </p:nvSpPr>
        <p:spPr>
          <a:xfrm>
            <a:off x="0" y="5953347"/>
            <a:ext cx="12192000" cy="408335"/>
          </a:xfrm>
        </p:spPr>
        <p:txBody>
          <a:bodyPr vert="horz"/>
          <a:lstStyle>
            <a:lvl1pPr marL="0" indent="0" algn="ctr">
              <a:buNone/>
              <a:defRPr sz="2400" b="1" i="1">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dirty="0"/>
              <a:t>Подзаглавие</a:t>
            </a:r>
            <a:endParaRPr lang="en-US" dirty="0"/>
          </a:p>
        </p:txBody>
      </p:sp>
      <p:sp>
        <p:nvSpPr>
          <p:cNvPr id="5" name="Rectangle 4"/>
          <p:cNvSpPr/>
          <p:nvPr userDrawn="1"/>
        </p:nvSpPr>
        <p:spPr>
          <a:xfrm>
            <a:off x="-1" y="-10895"/>
            <a:ext cx="12204700" cy="1633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descr="A picture containing text&#10;&#10;Description automatically generated">
            <a:extLst>
              <a:ext uri="{FF2B5EF4-FFF2-40B4-BE49-F238E27FC236}">
                <a16:creationId xmlns:a16="http://schemas.microsoft.com/office/drawing/2014/main" id="{8BF81A2B-9DC6-4357-B88E-FF39A560D5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55602" y="337854"/>
            <a:ext cx="3680795" cy="1035042"/>
          </a:xfrm>
          <a:prstGeom prst="rect">
            <a:avLst/>
          </a:prstGeom>
        </p:spPr>
      </p:pic>
    </p:spTree>
    <p:extLst>
      <p:ext uri="{BB962C8B-B14F-4D97-AF65-F5344CB8AC3E}">
        <p14:creationId xmlns:p14="http://schemas.microsoft.com/office/powerpoint/2010/main" val="81164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4662A9D-C0FC-49AE-9480-5F1D1D07F32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989" r="104" b="14089"/>
          <a:stretch/>
        </p:blipFill>
        <p:spPr>
          <a:xfrm>
            <a:off x="0" y="0"/>
            <a:ext cx="12192000" cy="6858000"/>
          </a:xfrm>
          <a:custGeom>
            <a:avLst/>
            <a:gdLst>
              <a:gd name="connsiteX0" fmla="*/ 0 w 12161520"/>
              <a:gd name="connsiteY0" fmla="*/ 0 h 6858000"/>
              <a:gd name="connsiteX1" fmla="*/ 12161520 w 12161520"/>
              <a:gd name="connsiteY1" fmla="*/ 0 h 6858000"/>
              <a:gd name="connsiteX2" fmla="*/ 12161520 w 12161520"/>
              <a:gd name="connsiteY2" fmla="*/ 6858000 h 6858000"/>
              <a:gd name="connsiteX3" fmla="*/ 0 w 1216152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61520" h="6858000">
                <a:moveTo>
                  <a:pt x="0" y="0"/>
                </a:moveTo>
                <a:lnTo>
                  <a:pt x="12161520" y="0"/>
                </a:lnTo>
                <a:lnTo>
                  <a:pt x="12161520" y="6858000"/>
                </a:lnTo>
                <a:lnTo>
                  <a:pt x="0" y="6858000"/>
                </a:lnTo>
                <a:close/>
              </a:path>
            </a:pathLst>
          </a:cu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79962" y="5946757"/>
            <a:ext cx="2232075" cy="578412"/>
          </a:xfrm>
          <a:prstGeom prst="rect">
            <a:avLst/>
          </a:prstGeom>
        </p:spPr>
      </p:pic>
    </p:spTree>
    <p:extLst>
      <p:ext uri="{BB962C8B-B14F-4D97-AF65-F5344CB8AC3E}">
        <p14:creationId xmlns:p14="http://schemas.microsoft.com/office/powerpoint/2010/main" val="215991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20" name="Picture 19" descr="A group of people around each other&#10;&#10;Description automatically generated">
            <a:extLst>
              <a:ext uri="{FF2B5EF4-FFF2-40B4-BE49-F238E27FC236}">
                <a16:creationId xmlns:a16="http://schemas.microsoft.com/office/drawing/2014/main" id="{054B0BE2-8917-46EA-8F1E-4EF9EDB00A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6723" r="1031" b="3834"/>
          <a:stretch/>
        </p:blipFill>
        <p:spPr>
          <a:xfrm rot="10800000">
            <a:off x="-1" y="101600"/>
            <a:ext cx="12191994" cy="6755182"/>
          </a:xfrm>
          <a:prstGeom prst="rect">
            <a:avLst/>
          </a:prstGeom>
        </p:spPr>
      </p:pic>
      <p:pic>
        <p:nvPicPr>
          <p:cNvPr id="21" name="Picture 20">
            <a:extLst>
              <a:ext uri="{FF2B5EF4-FFF2-40B4-BE49-F238E27FC236}">
                <a16:creationId xmlns:a16="http://schemas.microsoft.com/office/drawing/2014/main" id="{28D592AB-43FC-4B2E-AC90-9CB09B1816C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59664" y="6002145"/>
            <a:ext cx="2315008" cy="599903"/>
          </a:xfrm>
          <a:prstGeom prst="rect">
            <a:avLst/>
          </a:prstGeom>
        </p:spPr>
      </p:pic>
    </p:spTree>
    <p:extLst>
      <p:ext uri="{BB962C8B-B14F-4D97-AF65-F5344CB8AC3E}">
        <p14:creationId xmlns:p14="http://schemas.microsoft.com/office/powerpoint/2010/main" val="321496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bg-BG"/>
              <a:t>Заглавие</a:t>
            </a:r>
            <a:endParaRPr lang="en-US"/>
          </a:p>
        </p:txBody>
      </p:sp>
    </p:spTree>
    <p:extLst>
      <p:ext uri="{BB962C8B-B14F-4D97-AF65-F5344CB8AC3E}">
        <p14:creationId xmlns:p14="http://schemas.microsoft.com/office/powerpoint/2010/main" val="1110402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672124" y="703386"/>
            <a:ext cx="10863385" cy="25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2416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672124" y="703386"/>
            <a:ext cx="10863385" cy="257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B403505E-6DEF-4B08-8C23-643B9E555914}"/>
              </a:ext>
            </a:extLst>
          </p:cNvPr>
          <p:cNvSpPr/>
          <p:nvPr userDrawn="1"/>
        </p:nvSpPr>
        <p:spPr>
          <a:xfrm>
            <a:off x="0" y="104775"/>
            <a:ext cx="12192000" cy="67532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6313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nal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87748A-4FF0-4DED-81F3-6B779F3DE4CD}"/>
              </a:ext>
            </a:extLst>
          </p:cNvPr>
          <p:cNvSpPr/>
          <p:nvPr userDrawn="1"/>
        </p:nvSpPr>
        <p:spPr>
          <a:xfrm>
            <a:off x="0" y="-43982"/>
            <a:ext cx="12192000" cy="1495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descr="A group of people sitting at a table&#10;&#10;Description automatically generated">
            <a:extLst>
              <a:ext uri="{FF2B5EF4-FFF2-40B4-BE49-F238E27FC236}">
                <a16:creationId xmlns:a16="http://schemas.microsoft.com/office/drawing/2014/main" id="{9654A1BD-1EE3-4968-908F-C6A2A0E82F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4" t="21254" b="4381"/>
          <a:stretch/>
        </p:blipFill>
        <p:spPr>
          <a:xfrm>
            <a:off x="0" y="814810"/>
            <a:ext cx="12192000" cy="6043189"/>
          </a:xfrm>
          <a:prstGeom prst="rect">
            <a:avLst/>
          </a:prstGeom>
        </p:spPr>
      </p:pic>
      <p:sp>
        <p:nvSpPr>
          <p:cNvPr id="2" name="Rectangle 1">
            <a:extLst>
              <a:ext uri="{FF2B5EF4-FFF2-40B4-BE49-F238E27FC236}">
                <a16:creationId xmlns:a16="http://schemas.microsoft.com/office/drawing/2014/main" id="{DA1E1847-5382-45C0-BF1F-A4405B634BBA}"/>
              </a:ext>
            </a:extLst>
          </p:cNvPr>
          <p:cNvSpPr/>
          <p:nvPr userDrawn="1"/>
        </p:nvSpPr>
        <p:spPr>
          <a:xfrm>
            <a:off x="0" y="807840"/>
            <a:ext cx="12192000" cy="6058472"/>
          </a:xfrm>
          <a:prstGeom prst="rect">
            <a:avLst/>
          </a:prstGeom>
          <a:solidFill>
            <a:schemeClr val="dk1">
              <a:alpha val="4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7139543E-D54C-4C78-879E-7ACB6BA0F5C0}"/>
              </a:ext>
            </a:extLst>
          </p:cNvPr>
          <p:cNvSpPr>
            <a:spLocks noGrp="1"/>
          </p:cNvSpPr>
          <p:nvPr>
            <p:ph type="title" hasCustomPrompt="1"/>
          </p:nvPr>
        </p:nvSpPr>
        <p:spPr>
          <a:xfrm>
            <a:off x="838200" y="224001"/>
            <a:ext cx="10515600" cy="474500"/>
          </a:xfrm>
        </p:spPr>
        <p:txBody>
          <a:bodyPr>
            <a:normAutofit/>
          </a:bodyPr>
          <a:lstStyle>
            <a:lvl1pPr>
              <a:defRPr sz="2400">
                <a:solidFill>
                  <a:schemeClr val="accent1">
                    <a:lumMod val="75000"/>
                  </a:schemeClr>
                </a:solidFill>
                <a:latin typeface="Arial" panose="020B0604020202020204" pitchFamily="34" charset="0"/>
                <a:cs typeface="Arial" panose="020B0604020202020204" pitchFamily="34" charset="0"/>
              </a:defRPr>
            </a:lvl1pPr>
          </a:lstStyle>
          <a:p>
            <a:r>
              <a:rPr lang="bg-BG"/>
              <a:t>Заглавие</a:t>
            </a:r>
            <a:endParaRPr lang="en-US"/>
          </a:p>
        </p:txBody>
      </p:sp>
      <p:sp>
        <p:nvSpPr>
          <p:cNvPr id="13" name="Content Placeholder 2">
            <a:extLst>
              <a:ext uri="{FF2B5EF4-FFF2-40B4-BE49-F238E27FC236}">
                <a16:creationId xmlns:a16="http://schemas.microsoft.com/office/drawing/2014/main" id="{F501F07C-E2E4-4B1B-AB98-83DBF4139F4C}"/>
              </a:ext>
            </a:extLst>
          </p:cNvPr>
          <p:cNvSpPr>
            <a:spLocks noGrp="1"/>
          </p:cNvSpPr>
          <p:nvPr>
            <p:ph idx="1" hasCustomPrompt="1"/>
          </p:nvPr>
        </p:nvSpPr>
        <p:spPr>
          <a:xfrm>
            <a:off x="838200" y="2806700"/>
            <a:ext cx="10515600" cy="3581400"/>
          </a:xfrm>
        </p:spPr>
        <p:txBody>
          <a:bodyPr/>
          <a:lstStyle>
            <a:lvl1pPr marL="228600" marR="0" indent="-228600" algn="l" defTabSz="914400" rtl="0" eaLnBrk="1" fontAlgn="auto" latinLnBrk="0" hangingPunct="1">
              <a:lnSpc>
                <a:spcPct val="90000"/>
              </a:lnSpc>
              <a:spcBef>
                <a:spcPts val="1000"/>
              </a:spcBef>
              <a:spcAft>
                <a:spcPts val="0"/>
              </a:spcAft>
              <a:buClr>
                <a:srgbClr val="E36C09"/>
              </a:buClr>
              <a:buSzTx/>
              <a:buFont typeface="Arial" panose="020B0604020202020204" pitchFamily="34" charset="0"/>
              <a:buChar char="•"/>
              <a:tabLst/>
              <a:defRPr sz="2400">
                <a:solidFill>
                  <a:schemeClr val="bg1"/>
                </a:solidFill>
                <a:latin typeface="Arial" panose="020B0604020202020204" pitchFamily="34" charset="0"/>
                <a:cs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2000">
                <a:solidFill>
                  <a:schemeClr val="bg1"/>
                </a:solidFill>
                <a:latin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800">
                <a:solidFill>
                  <a:schemeClr val="bg1"/>
                </a:solidFill>
                <a:latin typeface="Arial" panose="020B0604020202020204" pitchFamily="34" charset="0"/>
                <a:cs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600">
                <a:solidFill>
                  <a:schemeClr val="bg1"/>
                </a:solidFill>
                <a:latin typeface="Arial" panose="020B0604020202020204" pitchFamily="34" charset="0"/>
                <a:cs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1400">
                <a:solidFill>
                  <a:schemeClr val="bg1"/>
                </a:solidFill>
                <a:latin typeface="Arial" panose="020B0604020202020204" pitchFamily="34" charset="0"/>
                <a:cs typeface="Arial" panose="020B0604020202020204" pitchFamily="34" charset="0"/>
              </a:defRPr>
            </a:lvl5pPr>
          </a:lstStyle>
          <a:p>
            <a:pPr lvl="0"/>
            <a:r>
              <a:rPr lang="bg-BG"/>
              <a:t>Съдържание</a:t>
            </a:r>
            <a:endParaRPr lang="en-US"/>
          </a:p>
          <a:p>
            <a:pPr lvl="1"/>
            <a:r>
              <a:rPr lang="bg-BG"/>
              <a:t>Второ ниво</a:t>
            </a:r>
            <a:endParaRPr lang="en-US"/>
          </a:p>
          <a:p>
            <a:pPr lvl="2"/>
            <a:r>
              <a:rPr lang="bg-BG"/>
              <a:t>Трето ниво</a:t>
            </a:r>
            <a:endParaRPr lang="en-US"/>
          </a:p>
          <a:p>
            <a:pPr lvl="3"/>
            <a:r>
              <a:rPr lang="bg-BG"/>
              <a:t>Четвърто ниво</a:t>
            </a:r>
            <a:endParaRPr lang="en-US"/>
          </a:p>
          <a:p>
            <a:pPr lvl="4"/>
            <a:r>
              <a:rPr lang="bg-BG"/>
              <a:t>Пето ниво</a:t>
            </a:r>
            <a:endParaRPr lang="en-US"/>
          </a:p>
        </p:txBody>
      </p:sp>
      <p:sp>
        <p:nvSpPr>
          <p:cNvPr id="8" name="Rectangle 7"/>
          <p:cNvSpPr/>
          <p:nvPr userDrawn="1"/>
        </p:nvSpPr>
        <p:spPr>
          <a:xfrm>
            <a:off x="0" y="745118"/>
            <a:ext cx="12192000" cy="78006"/>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2391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ntructor inf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solidFill>
                  <a:schemeClr val="accent1">
                    <a:lumMod val="75000"/>
                  </a:schemeClr>
                </a:solidFill>
                <a:latin typeface="Arial" panose="020B0604020202020204" pitchFamily="34" charset="0"/>
                <a:cs typeface="Arial" panose="020B0604020202020204" pitchFamily="34" charset="0"/>
              </a:defRPr>
            </a:lvl1pPr>
          </a:lstStyle>
          <a:p>
            <a:r>
              <a:rPr lang="bg-BG"/>
              <a:t>Информация за инструктора</a:t>
            </a:r>
            <a:endParaRPr lang="en-US"/>
          </a:p>
        </p:txBody>
      </p:sp>
      <p:sp>
        <p:nvSpPr>
          <p:cNvPr id="3" name="Content Placeholder 2"/>
          <p:cNvSpPr>
            <a:spLocks noGrp="1"/>
          </p:cNvSpPr>
          <p:nvPr>
            <p:ph idx="1" hasCustomPrompt="1"/>
          </p:nvPr>
        </p:nvSpPr>
        <p:spPr>
          <a:xfrm>
            <a:off x="838200" y="1748905"/>
            <a:ext cx="5459027" cy="4066113"/>
          </a:xfrm>
        </p:spPr>
        <p:txBody>
          <a:bodyPr>
            <a:normAutofit/>
          </a:bodyPr>
          <a:lstStyle>
            <a:lvl1pPr marL="0" marR="0" indent="0" algn="l" defTabSz="914377" rtl="0" eaLnBrk="1" fontAlgn="auto" latinLnBrk="0" hangingPunct="1">
              <a:lnSpc>
                <a:spcPct val="90000"/>
              </a:lnSpc>
              <a:spcBef>
                <a:spcPts val="1000"/>
              </a:spcBef>
              <a:spcAft>
                <a:spcPts val="0"/>
              </a:spcAft>
              <a:buClr>
                <a:srgbClr val="E36C09"/>
              </a:buClr>
              <a:buSzTx/>
              <a:buFont typeface="Arial" panose="020B0604020202020204" pitchFamily="34" charset="0"/>
              <a:buNone/>
              <a:tabLst/>
              <a:defRPr sz="2400">
                <a:latin typeface="Arial" panose="020B0604020202020204" pitchFamily="34" charset="0"/>
                <a:cs typeface="Arial" panose="020B0604020202020204" pitchFamily="34" charset="0"/>
              </a:defRPr>
            </a:lvl1pPr>
            <a:lvl2pPr marL="685783" marR="0" indent="-228594" algn="l" defTabSz="914377"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2000">
                <a:latin typeface="Arial" panose="020B0604020202020204" pitchFamily="34" charset="0"/>
                <a:cs typeface="Arial" panose="020B0604020202020204" pitchFamily="34" charset="0"/>
              </a:defRPr>
            </a:lvl2pPr>
            <a:lvl3pPr marL="1142971" marR="0" indent="-228594" algn="l" defTabSz="914377"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800">
                <a:latin typeface="Arial" panose="020B0604020202020204" pitchFamily="34" charset="0"/>
                <a:cs typeface="Arial" panose="020B0604020202020204" pitchFamily="34" charset="0"/>
              </a:defRPr>
            </a:lvl3pPr>
            <a:lvl4pPr marL="1600160" marR="0" indent="-228594" algn="l" defTabSz="914377"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600">
                <a:latin typeface="Arial" panose="020B0604020202020204" pitchFamily="34" charset="0"/>
                <a:cs typeface="Arial" panose="020B0604020202020204" pitchFamily="34" charset="0"/>
              </a:defRPr>
            </a:lvl4pPr>
            <a:lvl5pPr marL="2057349" marR="0" indent="-228594" algn="l" defTabSz="914377"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1400">
                <a:latin typeface="Arial" panose="020B0604020202020204" pitchFamily="34" charset="0"/>
                <a:cs typeface="Arial" panose="020B0604020202020204" pitchFamily="34" charset="0"/>
              </a:defRPr>
            </a:lvl5pPr>
          </a:lstStyle>
          <a:p>
            <a:pPr lvl="0"/>
            <a:r>
              <a:rPr lang="bg-BG"/>
              <a:t>Кликнете, за да добавите биография</a:t>
            </a:r>
            <a:endParaRPr lang="en-US"/>
          </a:p>
        </p:txBody>
      </p:sp>
      <p:sp>
        <p:nvSpPr>
          <p:cNvPr id="5" name="Picture Placeholder 4">
            <a:extLst>
              <a:ext uri="{FF2B5EF4-FFF2-40B4-BE49-F238E27FC236}">
                <a16:creationId xmlns:a16="http://schemas.microsoft.com/office/drawing/2014/main" id="{B205697F-A00E-4F84-9E3F-5A7901DD0834}"/>
              </a:ext>
            </a:extLst>
          </p:cNvPr>
          <p:cNvSpPr>
            <a:spLocks noGrp="1"/>
          </p:cNvSpPr>
          <p:nvPr>
            <p:ph type="pic" sz="quarter" idx="10" hasCustomPrompt="1"/>
          </p:nvPr>
        </p:nvSpPr>
        <p:spPr>
          <a:xfrm>
            <a:off x="6902452" y="1102522"/>
            <a:ext cx="4451349" cy="4652963"/>
          </a:xfrm>
          <a:effectLst>
            <a:outerShdw blurRad="63500" sx="102000" sy="102000" algn="ctr" rotWithShape="0">
              <a:prstClr val="black">
                <a:alpha val="40000"/>
              </a:prstClr>
            </a:outerShdw>
          </a:effectLst>
        </p:spPr>
        <p:txBody>
          <a:bodyPr>
            <a:normAutofit/>
          </a:bodyPr>
          <a:lstStyle>
            <a:lvl1pPr>
              <a:defRPr sz="2000"/>
            </a:lvl1pPr>
          </a:lstStyle>
          <a:p>
            <a:r>
              <a:rPr lang="bg-BG"/>
              <a:t>Кликнете за да добавите Ваша снимка</a:t>
            </a:r>
          </a:p>
        </p:txBody>
      </p:sp>
      <p:sp>
        <p:nvSpPr>
          <p:cNvPr id="8" name="Text Placeholder 7">
            <a:extLst>
              <a:ext uri="{FF2B5EF4-FFF2-40B4-BE49-F238E27FC236}">
                <a16:creationId xmlns:a16="http://schemas.microsoft.com/office/drawing/2014/main" id="{0E3A83E3-3E08-4AF9-A3D4-E8D69F574ACB}"/>
              </a:ext>
            </a:extLst>
          </p:cNvPr>
          <p:cNvSpPr>
            <a:spLocks noGrp="1"/>
          </p:cNvSpPr>
          <p:nvPr>
            <p:ph type="body" sz="quarter" idx="11" hasCustomPrompt="1"/>
          </p:nvPr>
        </p:nvSpPr>
        <p:spPr>
          <a:xfrm>
            <a:off x="838200" y="949325"/>
            <a:ext cx="5459027" cy="719138"/>
          </a:xfrm>
        </p:spPr>
        <p:txBody>
          <a:bodyPr>
            <a:normAutofit/>
          </a:bodyPr>
          <a:lstStyle>
            <a:lvl1pPr marL="0" indent="0">
              <a:buNone/>
              <a:defRPr sz="2400"/>
            </a:lvl1pPr>
            <a:lvl4pPr marL="1371566" indent="0">
              <a:buNone/>
              <a:defRPr/>
            </a:lvl4pPr>
          </a:lstStyle>
          <a:p>
            <a:pPr lvl="0"/>
            <a:r>
              <a:rPr lang="bg-BG"/>
              <a:t>Кликнете, за да добавите име</a:t>
            </a:r>
          </a:p>
        </p:txBody>
      </p:sp>
    </p:spTree>
    <p:extLst>
      <p:ext uri="{BB962C8B-B14F-4D97-AF65-F5344CB8AC3E}">
        <p14:creationId xmlns:p14="http://schemas.microsoft.com/office/powerpoint/2010/main" val="144368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solidFill>
                  <a:schemeClr val="accent1">
                    <a:lumMod val="75000"/>
                  </a:schemeClr>
                </a:solidFill>
                <a:latin typeface="Arial" panose="020B0604020202020204" pitchFamily="34" charset="0"/>
                <a:cs typeface="Arial" panose="020B0604020202020204" pitchFamily="34" charset="0"/>
              </a:defRPr>
            </a:lvl1pPr>
          </a:lstStyle>
          <a:p>
            <a:r>
              <a:rPr lang="bg-BG"/>
              <a:t>Заглавие</a:t>
            </a:r>
            <a:endParaRPr lang="en-US"/>
          </a:p>
        </p:txBody>
      </p:sp>
      <p:sp>
        <p:nvSpPr>
          <p:cNvPr id="3" name="Content Placeholder 2"/>
          <p:cNvSpPr>
            <a:spLocks noGrp="1"/>
          </p:cNvSpPr>
          <p:nvPr>
            <p:ph idx="1" hasCustomPrompt="1"/>
          </p:nvPr>
        </p:nvSpPr>
        <p:spPr>
          <a:xfrm>
            <a:off x="838200" y="1161458"/>
            <a:ext cx="10515600" cy="5011636"/>
          </a:xfrm>
        </p:spPr>
        <p:txBody>
          <a:bodyPr/>
          <a:lstStyle>
            <a:lvl1pPr marL="228600" marR="0" indent="-228600" algn="l" defTabSz="914400" rtl="0" eaLnBrk="1" fontAlgn="auto" latinLnBrk="0" hangingPunct="1">
              <a:lnSpc>
                <a:spcPct val="90000"/>
              </a:lnSpc>
              <a:spcBef>
                <a:spcPts val="1000"/>
              </a:spcBef>
              <a:spcAft>
                <a:spcPts val="0"/>
              </a:spcAft>
              <a:buClr>
                <a:srgbClr val="E36C09"/>
              </a:buClr>
              <a:buSzTx/>
              <a:buFont typeface="Arial" panose="020B0604020202020204" pitchFamily="34" charset="0"/>
              <a:buChar char="•"/>
              <a:tabLst/>
              <a:defRPr sz="2400">
                <a:latin typeface="Arial" panose="020B0604020202020204" pitchFamily="34" charset="0"/>
                <a:cs typeface="Arial" panose="020B0604020202020204" pitchFamily="34" charset="0"/>
              </a:defRPr>
            </a:lvl1pPr>
            <a:lvl2pPr marL="685800" marR="0" indent="-228600" algn="l" defTabSz="914400"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2000">
                <a:latin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800">
                <a:latin typeface="Arial" panose="020B0604020202020204" pitchFamily="34" charset="0"/>
                <a:cs typeface="Arial" panose="020B0604020202020204" pitchFamily="34" charset="0"/>
              </a:defRPr>
            </a:lvl3pPr>
            <a:lvl4pPr marL="1600200" marR="0" indent="-228600" algn="l" defTabSz="914400" rtl="0" eaLnBrk="1" fontAlgn="auto" latinLnBrk="0" hangingPunct="1">
              <a:lnSpc>
                <a:spcPct val="90000"/>
              </a:lnSpc>
              <a:spcBef>
                <a:spcPts val="500"/>
              </a:spcBef>
              <a:spcAft>
                <a:spcPts val="0"/>
              </a:spcAft>
              <a:buClr>
                <a:srgbClr val="E36C09"/>
              </a:buClr>
              <a:buSzTx/>
              <a:buFont typeface="Arial" panose="020B0604020202020204" pitchFamily="34" charset="0"/>
              <a:buChar char="•"/>
              <a:tabLst/>
              <a:defRPr sz="1600">
                <a:latin typeface="Arial" panose="020B0604020202020204" pitchFamily="34" charset="0"/>
                <a:cs typeface="Arial" panose="020B0604020202020204" pitchFamily="34" charset="0"/>
              </a:defRPr>
            </a:lvl4pPr>
            <a:lvl5pPr marL="2057400" marR="0" indent="-228600" algn="l" defTabSz="914400" rtl="0" eaLnBrk="1" fontAlgn="auto" latinLnBrk="0" hangingPunct="1">
              <a:lnSpc>
                <a:spcPct val="90000"/>
              </a:lnSpc>
              <a:spcBef>
                <a:spcPts val="500"/>
              </a:spcBef>
              <a:spcAft>
                <a:spcPts val="0"/>
              </a:spcAft>
              <a:buClr>
                <a:srgbClr val="E36C09"/>
              </a:buClr>
              <a:buSzTx/>
              <a:buFont typeface="Wingdings" panose="05000000000000000000" pitchFamily="2" charset="2"/>
              <a:buChar char="§"/>
              <a:tabLst/>
              <a:defRPr sz="1400">
                <a:latin typeface="Arial" panose="020B0604020202020204" pitchFamily="34" charset="0"/>
                <a:cs typeface="Arial" panose="020B0604020202020204" pitchFamily="34" charset="0"/>
              </a:defRPr>
            </a:lvl5pPr>
          </a:lstStyle>
          <a:p>
            <a:pPr lvl="0"/>
            <a:r>
              <a:rPr lang="bg-BG"/>
              <a:t>Съдържание</a:t>
            </a:r>
            <a:endParaRPr lang="en-US"/>
          </a:p>
          <a:p>
            <a:pPr lvl="1"/>
            <a:r>
              <a:rPr lang="bg-BG"/>
              <a:t>Второ ниво</a:t>
            </a:r>
            <a:endParaRPr lang="en-US"/>
          </a:p>
          <a:p>
            <a:pPr lvl="2"/>
            <a:r>
              <a:rPr lang="bg-BG"/>
              <a:t>Трето ниво</a:t>
            </a:r>
            <a:endParaRPr lang="en-US"/>
          </a:p>
          <a:p>
            <a:pPr lvl="3"/>
            <a:r>
              <a:rPr lang="bg-BG"/>
              <a:t>Четвърто ниво</a:t>
            </a:r>
            <a:endParaRPr lang="en-US"/>
          </a:p>
          <a:p>
            <a:pPr lvl="4"/>
            <a:r>
              <a:rPr lang="bg-BG"/>
              <a:t>Пето ниво</a:t>
            </a:r>
            <a:endParaRPr lang="en-US"/>
          </a:p>
        </p:txBody>
      </p:sp>
    </p:spTree>
    <p:extLst>
      <p:ext uri="{BB962C8B-B14F-4D97-AF65-F5344CB8AC3E}">
        <p14:creationId xmlns:p14="http://schemas.microsoft.com/office/powerpoint/2010/main" val="2773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bg-BG"/>
              <a:t>Заглавие</a:t>
            </a:r>
            <a:endParaRPr lang="en-US"/>
          </a:p>
        </p:txBody>
      </p:sp>
      <p:sp>
        <p:nvSpPr>
          <p:cNvPr id="3" name="Content Placeholder 2"/>
          <p:cNvSpPr>
            <a:spLocks noGrp="1"/>
          </p:cNvSpPr>
          <p:nvPr>
            <p:ph idx="1" hasCustomPrompt="1"/>
          </p:nvPr>
        </p:nvSpPr>
        <p:spPr>
          <a:xfrm>
            <a:off x="838200" y="984739"/>
            <a:ext cx="10515600" cy="4915794"/>
          </a:xfrm>
        </p:spPr>
        <p:txBody>
          <a:bodyPr/>
          <a:lstStyle>
            <a:lvl1pPr marL="0" indent="0">
              <a:buClr>
                <a:srgbClr val="E36C09"/>
              </a:buClr>
              <a:buNone/>
              <a:defRPr sz="2400">
                <a:latin typeface="Arial" panose="020B0604020202020204" pitchFamily="34" charset="0"/>
                <a:cs typeface="Arial" panose="020B0604020202020204" pitchFamily="34" charset="0"/>
              </a:defRPr>
            </a:lvl1pPr>
            <a:lvl2pPr>
              <a:buClr>
                <a:srgbClr val="E36C09"/>
              </a:buClr>
              <a:defRPr sz="2000">
                <a:latin typeface="Arial" panose="020B0604020202020204" pitchFamily="34" charset="0"/>
                <a:cs typeface="Arial" panose="020B0604020202020204" pitchFamily="34" charset="0"/>
              </a:defRPr>
            </a:lvl2pPr>
            <a:lvl3pPr>
              <a:buClr>
                <a:srgbClr val="E36C09"/>
              </a:buClr>
              <a:defRPr sz="1800">
                <a:latin typeface="Arial" panose="020B0604020202020204" pitchFamily="34" charset="0"/>
                <a:cs typeface="Arial" panose="020B0604020202020204" pitchFamily="34" charset="0"/>
              </a:defRPr>
            </a:lvl3pPr>
            <a:lvl4pPr>
              <a:buClr>
                <a:srgbClr val="E36C09"/>
              </a:buClr>
              <a:defRPr sz="1600">
                <a:latin typeface="Arial" panose="020B0604020202020204" pitchFamily="34" charset="0"/>
                <a:cs typeface="Arial" panose="020B0604020202020204" pitchFamily="34" charset="0"/>
              </a:defRPr>
            </a:lvl4pPr>
            <a:lvl5pPr>
              <a:buClr>
                <a:srgbClr val="E36C09"/>
              </a:buClr>
              <a:defRPr sz="1400">
                <a:latin typeface="Arial" panose="020B0604020202020204" pitchFamily="34" charset="0"/>
                <a:cs typeface="Arial" panose="020B0604020202020204" pitchFamily="34" charset="0"/>
              </a:defRPr>
            </a:lvl5pPr>
          </a:lstStyle>
          <a:p>
            <a:pPr lvl="0"/>
            <a:r>
              <a:rPr lang="bg-BG"/>
              <a:t>Съдържание</a:t>
            </a:r>
            <a:endParaRPr lang="en-US"/>
          </a:p>
        </p:txBody>
      </p:sp>
    </p:spTree>
    <p:extLst>
      <p:ext uri="{BB962C8B-B14F-4D97-AF65-F5344CB8AC3E}">
        <p14:creationId xmlns:p14="http://schemas.microsoft.com/office/powerpoint/2010/main" val="319309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lumMod val="75000"/>
                  </a:schemeClr>
                </a:solidFill>
              </a:defRPr>
            </a:lvl1pPr>
          </a:lstStyle>
          <a:p>
            <a:r>
              <a:rPr lang="bg-BG"/>
              <a:t>Заглавие</a:t>
            </a:r>
            <a:endParaRPr lang="en-US"/>
          </a:p>
        </p:txBody>
      </p:sp>
      <p:sp>
        <p:nvSpPr>
          <p:cNvPr id="3" name="Content Placeholder 2"/>
          <p:cNvSpPr>
            <a:spLocks noGrp="1"/>
          </p:cNvSpPr>
          <p:nvPr>
            <p:ph sz="half" idx="1" hasCustomPrompt="1"/>
          </p:nvPr>
        </p:nvSpPr>
        <p:spPr>
          <a:xfrm>
            <a:off x="838200" y="945428"/>
            <a:ext cx="5181600" cy="4910647"/>
          </a:xfrm>
        </p:spPr>
        <p:txBody>
          <a:bodyPr/>
          <a:lstStyle>
            <a:lvl1pPr>
              <a:buClr>
                <a:srgbClr val="E36C09"/>
              </a:buClr>
              <a:defRPr sz="2400"/>
            </a:lvl1pPr>
            <a:lvl2pPr>
              <a:buClr>
                <a:srgbClr val="E36C09"/>
              </a:buClr>
              <a:defRPr sz="2000"/>
            </a:lvl2pPr>
            <a:lvl3pPr>
              <a:buClr>
                <a:srgbClr val="E36C09"/>
              </a:buClr>
              <a:defRPr sz="1800"/>
            </a:lvl3pPr>
            <a:lvl4pPr>
              <a:buClr>
                <a:srgbClr val="E36C09"/>
              </a:buClr>
              <a:defRPr sz="1600"/>
            </a:lvl4pPr>
            <a:lvl5pPr>
              <a:buClr>
                <a:srgbClr val="E36C09"/>
              </a:buClr>
              <a:defRPr sz="1400"/>
            </a:lvl5pPr>
          </a:lstStyle>
          <a:p>
            <a:pPr lvl="0"/>
            <a:r>
              <a:rPr lang="bg-BG"/>
              <a:t>Съдържание</a:t>
            </a:r>
            <a:endParaRPr lang="en-US"/>
          </a:p>
          <a:p>
            <a:pPr lvl="1"/>
            <a:r>
              <a:rPr lang="bg-BG"/>
              <a:t>Второ ниво</a:t>
            </a:r>
            <a:endParaRPr lang="en-US"/>
          </a:p>
          <a:p>
            <a:pPr lvl="2"/>
            <a:r>
              <a:rPr lang="bg-BG"/>
              <a:t>Трето ниво</a:t>
            </a:r>
            <a:endParaRPr lang="en-US"/>
          </a:p>
          <a:p>
            <a:pPr lvl="3"/>
            <a:r>
              <a:rPr lang="bg-BG"/>
              <a:t>Четвърто ниво</a:t>
            </a:r>
            <a:endParaRPr lang="en-US"/>
          </a:p>
          <a:p>
            <a:pPr lvl="4"/>
            <a:r>
              <a:rPr lang="bg-BG"/>
              <a:t>Пето ниво</a:t>
            </a:r>
            <a:endParaRPr lang="en-US"/>
          </a:p>
        </p:txBody>
      </p:sp>
      <p:sp>
        <p:nvSpPr>
          <p:cNvPr id="4" name="Content Placeholder 3"/>
          <p:cNvSpPr>
            <a:spLocks noGrp="1"/>
          </p:cNvSpPr>
          <p:nvPr>
            <p:ph sz="half" idx="2" hasCustomPrompt="1"/>
          </p:nvPr>
        </p:nvSpPr>
        <p:spPr>
          <a:xfrm>
            <a:off x="6172200" y="945428"/>
            <a:ext cx="5181600" cy="4910647"/>
          </a:xfrm>
        </p:spPr>
        <p:txBody>
          <a:bodyPr/>
          <a:lstStyle>
            <a:lvl1pPr>
              <a:buClr>
                <a:srgbClr val="E36C09"/>
              </a:buClr>
              <a:defRPr sz="2400"/>
            </a:lvl1pPr>
            <a:lvl2pPr>
              <a:buClr>
                <a:srgbClr val="E36C09"/>
              </a:buClr>
              <a:defRPr sz="2000"/>
            </a:lvl2pPr>
            <a:lvl3pPr>
              <a:buClr>
                <a:srgbClr val="E36C09"/>
              </a:buClr>
              <a:defRPr sz="1800"/>
            </a:lvl3pPr>
            <a:lvl4pPr>
              <a:buClr>
                <a:srgbClr val="E36C09"/>
              </a:buClr>
              <a:defRPr sz="1600"/>
            </a:lvl4pPr>
            <a:lvl5pPr>
              <a:buClr>
                <a:srgbClr val="E36C09"/>
              </a:buClr>
              <a:defRPr sz="1400"/>
            </a:lvl5pPr>
          </a:lstStyle>
          <a:p>
            <a:pPr lvl="0"/>
            <a:r>
              <a:rPr lang="bg-BG"/>
              <a:t>Съдържание</a:t>
            </a:r>
            <a:endParaRPr lang="en-US"/>
          </a:p>
          <a:p>
            <a:pPr lvl="1"/>
            <a:r>
              <a:rPr lang="bg-BG"/>
              <a:t>Второ ниво</a:t>
            </a:r>
            <a:endParaRPr lang="en-US"/>
          </a:p>
          <a:p>
            <a:pPr lvl="2"/>
            <a:r>
              <a:rPr lang="bg-BG"/>
              <a:t>Трето ниво</a:t>
            </a:r>
            <a:endParaRPr lang="en-US"/>
          </a:p>
          <a:p>
            <a:pPr lvl="3"/>
            <a:r>
              <a:rPr lang="bg-BG"/>
              <a:t>Четвърто ниво</a:t>
            </a:r>
            <a:endParaRPr lang="en-US"/>
          </a:p>
          <a:p>
            <a:pPr lvl="4"/>
            <a:r>
              <a:rPr lang="bg-BG"/>
              <a:t>Пето ниво</a:t>
            </a:r>
            <a:endParaRPr lang="en-US"/>
          </a:p>
        </p:txBody>
      </p:sp>
    </p:spTree>
    <p:extLst>
      <p:ext uri="{BB962C8B-B14F-4D97-AF65-F5344CB8AC3E}">
        <p14:creationId xmlns:p14="http://schemas.microsoft.com/office/powerpoint/2010/main" val="266382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FCADB0-04B3-415C-9040-5F596A3CF22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16294"/>
          <a:stretch>
            <a:fillRect/>
          </a:stretch>
        </p:blipFill>
        <p:spPr>
          <a:xfrm>
            <a:off x="53340" y="84136"/>
            <a:ext cx="12138660" cy="6773864"/>
          </a:xfrm>
          <a:custGeom>
            <a:avLst/>
            <a:gdLst>
              <a:gd name="connsiteX0" fmla="*/ 0 w 12138660"/>
              <a:gd name="connsiteY0" fmla="*/ 0 h 6773864"/>
              <a:gd name="connsiteX1" fmla="*/ 12138660 w 12138660"/>
              <a:gd name="connsiteY1" fmla="*/ 0 h 6773864"/>
              <a:gd name="connsiteX2" fmla="*/ 12138660 w 12138660"/>
              <a:gd name="connsiteY2" fmla="*/ 6773864 h 6773864"/>
              <a:gd name="connsiteX3" fmla="*/ 0 w 12138660"/>
              <a:gd name="connsiteY3" fmla="*/ 6773864 h 6773864"/>
            </a:gdLst>
            <a:ahLst/>
            <a:cxnLst>
              <a:cxn ang="0">
                <a:pos x="connsiteX0" y="connsiteY0"/>
              </a:cxn>
              <a:cxn ang="0">
                <a:pos x="connsiteX1" y="connsiteY1"/>
              </a:cxn>
              <a:cxn ang="0">
                <a:pos x="connsiteX2" y="connsiteY2"/>
              </a:cxn>
              <a:cxn ang="0">
                <a:pos x="connsiteX3" y="connsiteY3"/>
              </a:cxn>
            </a:cxnLst>
            <a:rect l="l" t="t" r="r" b="b"/>
            <a:pathLst>
              <a:path w="12138660" h="6773864">
                <a:moveTo>
                  <a:pt x="0" y="0"/>
                </a:moveTo>
                <a:lnTo>
                  <a:pt x="12138660" y="0"/>
                </a:lnTo>
                <a:lnTo>
                  <a:pt x="12138660" y="6773864"/>
                </a:lnTo>
                <a:lnTo>
                  <a:pt x="0" y="6773864"/>
                </a:lnTo>
                <a:close/>
              </a:path>
            </a:pathLst>
          </a:custGeom>
          <a:scene3d>
            <a:camera prst="orthographicFront">
              <a:rot lat="0" lon="10859978" rev="0"/>
            </a:camera>
            <a:lightRig rig="threePt" dir="t"/>
          </a:scene3d>
        </p:spPr>
      </p:pic>
      <p:sp>
        <p:nvSpPr>
          <p:cNvPr id="11" name="Rectangle 10">
            <a:extLst>
              <a:ext uri="{FF2B5EF4-FFF2-40B4-BE49-F238E27FC236}">
                <a16:creationId xmlns:a16="http://schemas.microsoft.com/office/drawing/2014/main" id="{4469671E-47E8-430C-8014-52B8B69293B1}"/>
              </a:ext>
            </a:extLst>
          </p:cNvPr>
          <p:cNvSpPr/>
          <p:nvPr userDrawn="1"/>
        </p:nvSpPr>
        <p:spPr>
          <a:xfrm>
            <a:off x="0" y="0"/>
            <a:ext cx="12192000"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Logo NH"/>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38623" y="530835"/>
            <a:ext cx="3753377" cy="972636"/>
          </a:xfrm>
          <a:prstGeom prst="rect">
            <a:avLst/>
          </a:prstGeom>
        </p:spPr>
      </p:pic>
      <p:sp>
        <p:nvSpPr>
          <p:cNvPr id="9" name="Rectangle 8"/>
          <p:cNvSpPr/>
          <p:nvPr userDrawn="1"/>
        </p:nvSpPr>
        <p:spPr>
          <a:xfrm>
            <a:off x="1084012" y="4593709"/>
            <a:ext cx="10348384" cy="73415"/>
          </a:xfrm>
          <a:prstGeom prst="rect">
            <a:avLst/>
          </a:prstGeom>
          <a:solidFill>
            <a:srgbClr val="0F3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1117443" y="1804366"/>
            <a:ext cx="10515600" cy="84596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 name="Title 1"/>
          <p:cNvSpPr>
            <a:spLocks noGrp="1"/>
          </p:cNvSpPr>
          <p:nvPr>
            <p:ph type="title"/>
          </p:nvPr>
        </p:nvSpPr>
        <p:spPr>
          <a:xfrm>
            <a:off x="1033835" y="778911"/>
            <a:ext cx="10515600" cy="599903"/>
          </a:xfrm>
        </p:spPr>
        <p:txBody>
          <a:bodyPr anchor="b">
            <a:normAutofit/>
          </a:bodyPr>
          <a:lstStyle>
            <a:lvl1pPr>
              <a:defRPr sz="2800" b="1">
                <a:solidFill>
                  <a:schemeClr val="bg1"/>
                </a:solidFill>
              </a:defRPr>
            </a:lvl1pPr>
          </a:lstStyle>
          <a:p>
            <a:r>
              <a:rPr lang="en-US"/>
              <a:t>Click to edit Master title style</a:t>
            </a:r>
          </a:p>
        </p:txBody>
      </p:sp>
    </p:spTree>
    <p:extLst>
      <p:ext uri="{BB962C8B-B14F-4D97-AF65-F5344CB8AC3E}">
        <p14:creationId xmlns:p14="http://schemas.microsoft.com/office/powerpoint/2010/main" val="141183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E8A9683-6980-42A8-87A2-3A8250240F6D}"/>
              </a:ext>
            </a:extLst>
          </p:cNvPr>
          <p:cNvGrpSpPr/>
          <p:nvPr userDrawn="1"/>
        </p:nvGrpSpPr>
        <p:grpSpPr>
          <a:xfrm>
            <a:off x="0" y="0"/>
            <a:ext cx="12192000" cy="6858000"/>
            <a:chOff x="-3017520" y="8412480"/>
            <a:chExt cx="12192000" cy="6858000"/>
          </a:xfrm>
        </p:grpSpPr>
        <p:pic>
          <p:nvPicPr>
            <p:cNvPr id="7" name="Picture 6">
              <a:extLst>
                <a:ext uri="{FF2B5EF4-FFF2-40B4-BE49-F238E27FC236}">
                  <a16:creationId xmlns:a16="http://schemas.microsoft.com/office/drawing/2014/main" id="{1065B72E-50D1-49B3-9148-220C7266DC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16294"/>
            <a:stretch>
              <a:fillRect/>
            </a:stretch>
          </p:blipFill>
          <p:spPr>
            <a:xfrm>
              <a:off x="-2964180" y="8435656"/>
              <a:ext cx="12138660" cy="6773864"/>
            </a:xfrm>
            <a:custGeom>
              <a:avLst/>
              <a:gdLst>
                <a:gd name="connsiteX0" fmla="*/ 0 w 12138660"/>
                <a:gd name="connsiteY0" fmla="*/ 0 h 6773864"/>
                <a:gd name="connsiteX1" fmla="*/ 12138660 w 12138660"/>
                <a:gd name="connsiteY1" fmla="*/ 0 h 6773864"/>
                <a:gd name="connsiteX2" fmla="*/ 12138660 w 12138660"/>
                <a:gd name="connsiteY2" fmla="*/ 6773864 h 6773864"/>
                <a:gd name="connsiteX3" fmla="*/ 0 w 12138660"/>
                <a:gd name="connsiteY3" fmla="*/ 6773864 h 6773864"/>
              </a:gdLst>
              <a:ahLst/>
              <a:cxnLst>
                <a:cxn ang="0">
                  <a:pos x="connsiteX0" y="connsiteY0"/>
                </a:cxn>
                <a:cxn ang="0">
                  <a:pos x="connsiteX1" y="connsiteY1"/>
                </a:cxn>
                <a:cxn ang="0">
                  <a:pos x="connsiteX2" y="connsiteY2"/>
                </a:cxn>
                <a:cxn ang="0">
                  <a:pos x="connsiteX3" y="connsiteY3"/>
                </a:cxn>
              </a:cxnLst>
              <a:rect l="l" t="t" r="r" b="b"/>
              <a:pathLst>
                <a:path w="12138660" h="6773864">
                  <a:moveTo>
                    <a:pt x="0" y="0"/>
                  </a:moveTo>
                  <a:lnTo>
                    <a:pt x="12138660" y="0"/>
                  </a:lnTo>
                  <a:lnTo>
                    <a:pt x="12138660" y="6773864"/>
                  </a:lnTo>
                  <a:lnTo>
                    <a:pt x="0" y="6773864"/>
                  </a:lnTo>
                  <a:close/>
                </a:path>
              </a:pathLst>
            </a:custGeom>
            <a:scene3d>
              <a:camera prst="orthographicFront">
                <a:rot lat="0" lon="10859978" rev="0"/>
              </a:camera>
              <a:lightRig rig="threePt" dir="t"/>
            </a:scene3d>
          </p:spPr>
        </p:pic>
        <p:sp>
          <p:nvSpPr>
            <p:cNvPr id="10" name="Rectangle 9">
              <a:extLst>
                <a:ext uri="{FF2B5EF4-FFF2-40B4-BE49-F238E27FC236}">
                  <a16:creationId xmlns:a16="http://schemas.microsoft.com/office/drawing/2014/main" id="{EA7164FD-8E6E-4D41-921C-B45CD48783C7}"/>
                </a:ext>
              </a:extLst>
            </p:cNvPr>
            <p:cNvSpPr/>
            <p:nvPr userDrawn="1"/>
          </p:nvSpPr>
          <p:spPr>
            <a:xfrm>
              <a:off x="-3017520" y="8412480"/>
              <a:ext cx="12192000"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33678" y="5453239"/>
            <a:ext cx="3753377" cy="972636"/>
          </a:xfrm>
          <a:prstGeom prst="rect">
            <a:avLst/>
          </a:prstGeom>
        </p:spPr>
      </p:pic>
      <p:sp>
        <p:nvSpPr>
          <p:cNvPr id="9" name="Rectangle 8"/>
          <p:cNvSpPr/>
          <p:nvPr userDrawn="1"/>
        </p:nvSpPr>
        <p:spPr>
          <a:xfrm>
            <a:off x="886857" y="4125944"/>
            <a:ext cx="10348384" cy="73415"/>
          </a:xfrm>
          <a:prstGeom prst="rect">
            <a:avLst/>
          </a:prstGeom>
          <a:solidFill>
            <a:srgbClr val="0F3B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03249" y="2652606"/>
            <a:ext cx="10515600" cy="599903"/>
          </a:xfrm>
        </p:spPr>
        <p:txBody>
          <a:bodyPr anchor="b">
            <a:normAutofit/>
          </a:bodyPr>
          <a:lstStyle>
            <a:lvl1pPr algn="ctr">
              <a:defRPr sz="2800" b="1">
                <a:solidFill>
                  <a:schemeClr val="bg1"/>
                </a:solidFill>
              </a:defRPr>
            </a:lvl1pPr>
          </a:lstStyle>
          <a:p>
            <a:r>
              <a:rPr lang="en-US"/>
              <a:t>Click to edit Master title style</a:t>
            </a:r>
          </a:p>
        </p:txBody>
      </p:sp>
    </p:spTree>
    <p:extLst>
      <p:ext uri="{BB962C8B-B14F-4D97-AF65-F5344CB8AC3E}">
        <p14:creationId xmlns:p14="http://schemas.microsoft.com/office/powerpoint/2010/main" val="82803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4662A9D-C0FC-49AE-9480-5F1D1D07F324}"/>
              </a:ext>
            </a:extLst>
          </p:cNvPr>
          <p:cNvPicPr>
            <a:picLocks noChangeAspect="1"/>
          </p:cNvPicPr>
          <p:nvPr userDrawn="1"/>
        </p:nvPicPr>
        <p:blipFill>
          <a:blip r:embed="rId2" cstate="email">
            <a:extLst>
              <a:ext uri="{28A0092B-C50C-407E-A947-70E740481C1C}">
                <a14:useLocalDpi xmlns:a14="http://schemas.microsoft.com/office/drawing/2010/main"/>
              </a:ext>
            </a:extLst>
          </a:blip>
          <a:srcRect t="11028" b="13784"/>
          <a:stretch>
            <a:fillRect/>
          </a:stretch>
        </p:blipFill>
        <p:spPr>
          <a:xfrm>
            <a:off x="0" y="0"/>
            <a:ext cx="12192000" cy="6858000"/>
          </a:xfrm>
          <a:custGeom>
            <a:avLst/>
            <a:gdLst>
              <a:gd name="connsiteX0" fmla="*/ 0 w 12161520"/>
              <a:gd name="connsiteY0" fmla="*/ 0 h 6858000"/>
              <a:gd name="connsiteX1" fmla="*/ 12161520 w 12161520"/>
              <a:gd name="connsiteY1" fmla="*/ 0 h 6858000"/>
              <a:gd name="connsiteX2" fmla="*/ 12161520 w 12161520"/>
              <a:gd name="connsiteY2" fmla="*/ 6858000 h 6858000"/>
              <a:gd name="connsiteX3" fmla="*/ 0 w 1216152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61520" h="6858000">
                <a:moveTo>
                  <a:pt x="0" y="0"/>
                </a:moveTo>
                <a:lnTo>
                  <a:pt x="12161520" y="0"/>
                </a:lnTo>
                <a:lnTo>
                  <a:pt x="12161520" y="6858000"/>
                </a:lnTo>
                <a:lnTo>
                  <a:pt x="0" y="6858000"/>
                </a:lnTo>
                <a:close/>
              </a:path>
            </a:pathLst>
          </a:custGeom>
        </p:spPr>
      </p:pic>
      <p:sp>
        <p:nvSpPr>
          <p:cNvPr id="2" name="Title 1"/>
          <p:cNvSpPr>
            <a:spLocks noGrp="1"/>
          </p:cNvSpPr>
          <p:nvPr>
            <p:ph type="title"/>
          </p:nvPr>
        </p:nvSpPr>
        <p:spPr>
          <a:xfrm>
            <a:off x="831851" y="4090169"/>
            <a:ext cx="10515600" cy="599903"/>
          </a:xfrm>
        </p:spPr>
        <p:txBody>
          <a:bodyPr anchor="b">
            <a:normAutofit/>
          </a:bodyPr>
          <a:lstStyle>
            <a:lvl1pPr>
              <a:defRPr sz="2800" b="1">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4811885"/>
            <a:ext cx="10515600" cy="84596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9" name="Rectangle 8"/>
          <p:cNvSpPr/>
          <p:nvPr userDrawn="1"/>
        </p:nvSpPr>
        <p:spPr>
          <a:xfrm>
            <a:off x="999067" y="4738469"/>
            <a:ext cx="10348384" cy="78006"/>
          </a:xfrm>
          <a:prstGeom prst="rect">
            <a:avLst/>
          </a:prstGeom>
          <a:solidFill>
            <a:srgbClr val="F392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19964" y="5735445"/>
            <a:ext cx="2315008" cy="599903"/>
          </a:xfrm>
          <a:prstGeom prst="rect">
            <a:avLst/>
          </a:prstGeom>
        </p:spPr>
      </p:pic>
    </p:spTree>
    <p:extLst>
      <p:ext uri="{BB962C8B-B14F-4D97-AF65-F5344CB8AC3E}">
        <p14:creationId xmlns:p14="http://schemas.microsoft.com/office/powerpoint/2010/main" val="92192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4001"/>
            <a:ext cx="10515600" cy="474500"/>
          </a:xfrm>
          <a:prstGeom prst="rect">
            <a:avLst/>
          </a:prstGeom>
        </p:spPr>
        <p:txBody>
          <a:bodyPr vert="horz" lIns="91440" tIns="45720" rIns="91440" bIns="45720" rtlCol="0" anchor="ctr">
            <a:normAutofit/>
          </a:bodyPr>
          <a:lstStyle/>
          <a:p>
            <a:r>
              <a:rPr lang="bg-BG"/>
              <a:t>Заглавие</a:t>
            </a:r>
            <a:endParaRPr lang="en-US"/>
          </a:p>
        </p:txBody>
      </p:sp>
      <p:sp>
        <p:nvSpPr>
          <p:cNvPr id="3" name="Text Placeholder 2"/>
          <p:cNvSpPr>
            <a:spLocks noGrp="1"/>
          </p:cNvSpPr>
          <p:nvPr>
            <p:ph type="body" idx="1"/>
          </p:nvPr>
        </p:nvSpPr>
        <p:spPr>
          <a:xfrm>
            <a:off x="838200" y="1040724"/>
            <a:ext cx="10515600" cy="5015480"/>
          </a:xfrm>
          <a:prstGeom prst="rect">
            <a:avLst/>
          </a:prstGeom>
        </p:spPr>
        <p:txBody>
          <a:bodyPr vert="horz" lIns="91440" tIns="45720" rIns="91440" bIns="45720" rtlCol="0">
            <a:normAutofit/>
          </a:bodyPr>
          <a:lstStyle/>
          <a:p>
            <a:pPr lvl="0"/>
            <a:r>
              <a:rPr lang="bg-BG"/>
              <a:t>Съдържание</a:t>
            </a:r>
            <a:endParaRPr lang="en-US"/>
          </a:p>
          <a:p>
            <a:pPr lvl="1"/>
            <a:r>
              <a:rPr lang="bg-BG"/>
              <a:t>Второ ниво</a:t>
            </a:r>
            <a:endParaRPr lang="en-US"/>
          </a:p>
          <a:p>
            <a:pPr lvl="2"/>
            <a:r>
              <a:rPr lang="bg-BG"/>
              <a:t>Трето ниво</a:t>
            </a:r>
            <a:endParaRPr lang="en-US"/>
          </a:p>
          <a:p>
            <a:pPr lvl="3"/>
            <a:r>
              <a:rPr lang="bg-BG"/>
              <a:t>Четвърто ниво</a:t>
            </a:r>
            <a:endParaRPr lang="en-US"/>
          </a:p>
          <a:p>
            <a:pPr lvl="4"/>
            <a:r>
              <a:rPr lang="bg-BG"/>
              <a:t>Пето ниво</a:t>
            </a:r>
            <a:endParaRPr lang="en-US"/>
          </a:p>
        </p:txBody>
      </p:sp>
      <p:sp>
        <p:nvSpPr>
          <p:cNvPr id="16" name="Rectangle 15"/>
          <p:cNvSpPr/>
          <p:nvPr userDrawn="1"/>
        </p:nvSpPr>
        <p:spPr>
          <a:xfrm>
            <a:off x="0" y="-11000"/>
            <a:ext cx="8408277" cy="13246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10782874" y="-11000"/>
            <a:ext cx="1423993" cy="132468"/>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8408277" y="-11000"/>
            <a:ext cx="2374596" cy="13246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Rectangle 18"/>
          <p:cNvSpPr/>
          <p:nvPr userDrawn="1"/>
        </p:nvSpPr>
        <p:spPr>
          <a:xfrm>
            <a:off x="838200" y="755315"/>
            <a:ext cx="10515600" cy="45719"/>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374744" y="6158737"/>
            <a:ext cx="2232075" cy="627641"/>
          </a:xfrm>
          <a:prstGeom prst="rect">
            <a:avLst/>
          </a:prstGeom>
        </p:spPr>
      </p:pic>
    </p:spTree>
    <p:extLst>
      <p:ext uri="{BB962C8B-B14F-4D97-AF65-F5344CB8AC3E}">
        <p14:creationId xmlns:p14="http://schemas.microsoft.com/office/powerpoint/2010/main" val="1717628241"/>
      </p:ext>
    </p:extLst>
  </p:cSld>
  <p:clrMap bg1="lt1" tx1="dk1" bg2="lt2" tx2="dk2" accent1="accent1" accent2="accent2" accent3="accent3" accent4="accent4" accent5="accent5" accent6="accent6" hlink="hlink" folHlink="folHlink"/>
  <p:sldLayoutIdLst>
    <p:sldLayoutId id="2147483661" r:id="rId1"/>
    <p:sldLayoutId id="2147483705" r:id="rId2"/>
    <p:sldLayoutId id="2147483704" r:id="rId3"/>
    <p:sldLayoutId id="2147483662" r:id="rId4"/>
    <p:sldLayoutId id="2147483673" r:id="rId5"/>
    <p:sldLayoutId id="2147483664" r:id="rId6"/>
    <p:sldLayoutId id="2147483663" r:id="rId7"/>
    <p:sldLayoutId id="2147483677" r:id="rId8"/>
    <p:sldLayoutId id="2147483672" r:id="rId9"/>
    <p:sldLayoutId id="2147483708" r:id="rId10"/>
    <p:sldLayoutId id="2147483709" r:id="rId11"/>
    <p:sldLayoutId id="2147483666" r:id="rId12"/>
    <p:sldLayoutId id="2147483667" r:id="rId13"/>
    <p:sldLayoutId id="2147483676" r:id="rId14"/>
  </p:sldLayoutIdLst>
  <p:txStyles>
    <p:titleStyle>
      <a:lvl1pPr algn="l" defTabSz="914400" rtl="0" eaLnBrk="1" latinLnBrk="0" hangingPunct="1">
        <a:lnSpc>
          <a:spcPct val="90000"/>
        </a:lnSpc>
        <a:spcBef>
          <a:spcPct val="0"/>
        </a:spcBef>
        <a:buNone/>
        <a:defRPr sz="2400" b="1" kern="1200">
          <a:solidFill>
            <a:schemeClr val="accent1">
              <a:lumMod val="7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36C09"/>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36C09"/>
        </a:buClr>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36C09"/>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36C09"/>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36C0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Clr>
          <a:srgbClr val="E36C09"/>
        </a:buClr>
        <a:buFont typeface="Calibri" panose="020F050202020403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rgbClr val="E36C09"/>
        </a:buClr>
        <a:buFont typeface="Arial" panose="020B0604020202020204" pitchFamily="34" charset="0"/>
        <a:buChar char="•"/>
        <a:defRPr sz="1200" kern="1200" baseline="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customXml" Target="../ink/ink32.xml"/><Relationship Id="rId5" Type="http://schemas.openxmlformats.org/officeDocument/2006/relationships/image" Target="../media/image360.png"/><Relationship Id="rId4" Type="http://schemas.openxmlformats.org/officeDocument/2006/relationships/customXml" Target="../ink/ink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0.png"/><Relationship Id="rId18" Type="http://schemas.openxmlformats.org/officeDocument/2006/relationships/customXml" Target="../ink/ink9.xml"/><Relationship Id="rId3" Type="http://schemas.openxmlformats.org/officeDocument/2006/relationships/image" Target="../media/image110.png"/><Relationship Id="rId7" Type="http://schemas.openxmlformats.org/officeDocument/2006/relationships/image" Target="../media/image310.png"/><Relationship Id="rId12" Type="http://schemas.openxmlformats.org/officeDocument/2006/relationships/customXml" Target="../ink/ink6.xml"/><Relationship Id="rId17" Type="http://schemas.openxmlformats.org/officeDocument/2006/relationships/image" Target="../media/image8.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customXml" Target="../ink/ink5.xml"/><Relationship Id="rId19" Type="http://schemas.openxmlformats.org/officeDocument/2006/relationships/image" Target="../media/image9.png"/><Relationship Id="rId4" Type="http://schemas.openxmlformats.org/officeDocument/2006/relationships/customXml" Target="../ink/ink2.xml"/><Relationship Id="rId9" Type="http://schemas.openxmlformats.org/officeDocument/2006/relationships/image" Target="../media/image4.png"/><Relationship Id="rId14" Type="http://schemas.openxmlformats.org/officeDocument/2006/relationships/customXml" Target="../ink/ink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16.png"/><Relationship Id="rId18" Type="http://schemas.openxmlformats.org/officeDocument/2006/relationships/customXml" Target="../ink/ink18.xm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customXml" Target="../ink/ink15.xml"/><Relationship Id="rId17" Type="http://schemas.openxmlformats.org/officeDocument/2006/relationships/image" Target="../media/image18.png"/><Relationship Id="rId2" Type="http://schemas.openxmlformats.org/officeDocument/2006/relationships/customXml" Target="../ink/ink10.xml"/><Relationship Id="rId16" Type="http://schemas.openxmlformats.org/officeDocument/2006/relationships/customXml" Target="../ink/ink17.xml"/><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customXml" Target="../ink/ink12.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14.xml"/><Relationship Id="rId19" Type="http://schemas.openxmlformats.org/officeDocument/2006/relationships/image" Target="../media/image19.png"/><Relationship Id="rId4" Type="http://schemas.openxmlformats.org/officeDocument/2006/relationships/customXml" Target="../ink/ink11.xml"/><Relationship Id="rId9" Type="http://schemas.openxmlformats.org/officeDocument/2006/relationships/image" Target="../media/image14.png"/><Relationship Id="rId14" Type="http://schemas.openxmlformats.org/officeDocument/2006/relationships/customXml" Target="../ink/ink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6.png"/><Relationship Id="rId18" Type="http://schemas.openxmlformats.org/officeDocument/2006/relationships/customXml" Target="../ink/ink27.xml"/><Relationship Id="rId26" Type="http://schemas.openxmlformats.org/officeDocument/2006/relationships/image" Target="../media/image33.png"/><Relationship Id="rId3" Type="http://schemas.openxmlformats.org/officeDocument/2006/relationships/image" Target="../media/image21.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customXml" Target="../ink/ink24.xml"/><Relationship Id="rId17" Type="http://schemas.openxmlformats.org/officeDocument/2006/relationships/image" Target="../media/image28.png"/><Relationship Id="rId25" Type="http://schemas.openxmlformats.org/officeDocument/2006/relationships/image" Target="../media/image32.png"/><Relationship Id="rId2" Type="http://schemas.openxmlformats.org/officeDocument/2006/relationships/customXml" Target="../ink/ink19.xml"/><Relationship Id="rId16" Type="http://schemas.openxmlformats.org/officeDocument/2006/relationships/customXml" Target="../ink/ink26.xml"/><Relationship Id="rId20" Type="http://schemas.openxmlformats.org/officeDocument/2006/relationships/customXml" Target="../ink/ink28.xml"/><Relationship Id="rId1" Type="http://schemas.openxmlformats.org/officeDocument/2006/relationships/slideLayout" Target="../slideLayouts/slideLayout4.xml"/><Relationship Id="rId6" Type="http://schemas.openxmlformats.org/officeDocument/2006/relationships/customXml" Target="../ink/ink21.xml"/><Relationship Id="rId11" Type="http://schemas.openxmlformats.org/officeDocument/2006/relationships/image" Target="../media/image25.png"/><Relationship Id="rId24" Type="http://schemas.openxmlformats.org/officeDocument/2006/relationships/customXml" Target="../ink/ink30.xml"/><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1.png"/><Relationship Id="rId10" Type="http://schemas.openxmlformats.org/officeDocument/2006/relationships/customXml" Target="../ink/ink23.xml"/><Relationship Id="rId19" Type="http://schemas.openxmlformats.org/officeDocument/2006/relationships/image" Target="../media/image29.png"/><Relationship Id="rId4" Type="http://schemas.openxmlformats.org/officeDocument/2006/relationships/customXml" Target="../ink/ink20.xml"/><Relationship Id="rId9" Type="http://schemas.openxmlformats.org/officeDocument/2006/relationships/image" Target="../media/image24.png"/><Relationship Id="rId14" Type="http://schemas.openxmlformats.org/officeDocument/2006/relationships/customXml" Target="../ink/ink25.xml"/><Relationship Id="rId22" Type="http://schemas.openxmlformats.org/officeDocument/2006/relationships/customXml" Target="../ink/ink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EA5F-091E-B949-8F27-A431C7D8CF9A}"/>
              </a:ext>
            </a:extLst>
          </p:cNvPr>
          <p:cNvSpPr>
            <a:spLocks noGrp="1"/>
          </p:cNvSpPr>
          <p:nvPr>
            <p:ph type="ctrTitle"/>
          </p:nvPr>
        </p:nvSpPr>
        <p:spPr/>
        <p:txBody>
          <a:bodyPr/>
          <a:lstStyle/>
          <a:p>
            <a:r>
              <a:rPr lang="en-US" dirty="0"/>
              <a:t>loop constructs</a:t>
            </a:r>
          </a:p>
        </p:txBody>
      </p:sp>
      <p:sp>
        <p:nvSpPr>
          <p:cNvPr id="3" name="Subtitle 2">
            <a:extLst>
              <a:ext uri="{FF2B5EF4-FFF2-40B4-BE49-F238E27FC236}">
                <a16:creationId xmlns:a16="http://schemas.microsoft.com/office/drawing/2014/main" id="{66EB9446-1961-FB4B-915F-753E657A092D}"/>
              </a:ext>
            </a:extLst>
          </p:cNvPr>
          <p:cNvSpPr>
            <a:spLocks noGrp="1"/>
          </p:cNvSpPr>
          <p:nvPr>
            <p:ph type="subTitle" idx="1"/>
          </p:nvPr>
        </p:nvSpPr>
        <p:spPr/>
        <p:txBody>
          <a:bodyPr>
            <a:normAutofit lnSpcReduction="10000"/>
          </a:bodyPr>
          <a:lstStyle/>
          <a:p>
            <a:r>
              <a:rPr lang="en-US" dirty="0"/>
              <a:t>Module 4</a:t>
            </a:r>
          </a:p>
        </p:txBody>
      </p:sp>
    </p:spTree>
    <p:extLst>
      <p:ext uri="{BB962C8B-B14F-4D97-AF65-F5344CB8AC3E}">
        <p14:creationId xmlns:p14="http://schemas.microsoft.com/office/powerpoint/2010/main" val="326249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BBDA-E1CD-1B48-8B9F-2490275B3112}"/>
              </a:ext>
            </a:extLst>
          </p:cNvPr>
          <p:cNvSpPr>
            <a:spLocks noGrp="1"/>
          </p:cNvSpPr>
          <p:nvPr>
            <p:ph type="title"/>
          </p:nvPr>
        </p:nvSpPr>
        <p:spPr/>
        <p:txBody>
          <a:bodyPr/>
          <a:lstStyle/>
          <a:p>
            <a:r>
              <a:rPr lang="en-US" dirty="0"/>
              <a:t>Label statement</a:t>
            </a:r>
          </a:p>
        </p:txBody>
      </p:sp>
      <p:sp>
        <p:nvSpPr>
          <p:cNvPr id="3" name="Content Placeholder 2">
            <a:extLst>
              <a:ext uri="{FF2B5EF4-FFF2-40B4-BE49-F238E27FC236}">
                <a16:creationId xmlns:a16="http://schemas.microsoft.com/office/drawing/2014/main" id="{F97F0316-D5FD-C948-9EEF-82B0D3842C8B}"/>
              </a:ext>
            </a:extLst>
          </p:cNvPr>
          <p:cNvSpPr>
            <a:spLocks noGrp="1"/>
          </p:cNvSpPr>
          <p:nvPr>
            <p:ph idx="1"/>
          </p:nvPr>
        </p:nvSpPr>
        <p:spPr/>
        <p:txBody>
          <a:bodyPr/>
          <a:lstStyle/>
          <a:p>
            <a:r>
              <a:rPr lang="en-GB" dirty="0"/>
              <a:t>A Label is used to identifies a block of code.</a:t>
            </a:r>
          </a:p>
          <a:p>
            <a:r>
              <a:rPr lang="en-GB" dirty="0"/>
              <a:t>Syntax: </a:t>
            </a:r>
          </a:p>
          <a:p>
            <a:pPr lvl="1"/>
            <a:r>
              <a:rPr lang="en-GB" dirty="0"/>
              <a:t>label: { </a:t>
            </a:r>
          </a:p>
          <a:p>
            <a:pPr marL="987552" lvl="2" indent="0">
              <a:buNone/>
            </a:pPr>
            <a:r>
              <a:rPr lang="en-GB" dirty="0"/>
              <a:t>	statement1; </a:t>
            </a:r>
          </a:p>
          <a:p>
            <a:pPr marL="987552" lvl="2" indent="0">
              <a:buNone/>
            </a:pPr>
            <a:r>
              <a:rPr lang="en-GB" dirty="0"/>
              <a:t>	statement2; </a:t>
            </a:r>
          </a:p>
          <a:p>
            <a:pPr marL="987552" lvl="2" indent="0">
              <a:buNone/>
            </a:pPr>
            <a:r>
              <a:rPr lang="en-GB" dirty="0"/>
              <a:t>	statement3; </a:t>
            </a:r>
          </a:p>
          <a:p>
            <a:pPr marL="987552" lvl="2" indent="0">
              <a:buNone/>
            </a:pPr>
            <a:r>
              <a:rPr lang="en-GB" dirty="0"/>
              <a:t>. . }</a:t>
            </a:r>
            <a:endParaRPr lang="en-US" dirty="0"/>
          </a:p>
        </p:txBody>
      </p:sp>
      <p:pic>
        <p:nvPicPr>
          <p:cNvPr id="5" name="Picture 4" descr="Text&#10;&#10;Description automatically generated">
            <a:extLst>
              <a:ext uri="{FF2B5EF4-FFF2-40B4-BE49-F238E27FC236}">
                <a16:creationId xmlns:a16="http://schemas.microsoft.com/office/drawing/2014/main" id="{D330551C-CC9A-9045-A1EE-3A71971B50BA}"/>
              </a:ext>
            </a:extLst>
          </p:cNvPr>
          <p:cNvPicPr>
            <a:picLocks noChangeAspect="1"/>
          </p:cNvPicPr>
          <p:nvPr/>
        </p:nvPicPr>
        <p:blipFill>
          <a:blip r:embed="rId2"/>
          <a:stretch>
            <a:fillRect/>
          </a:stretch>
        </p:blipFill>
        <p:spPr>
          <a:xfrm>
            <a:off x="5394067" y="3429000"/>
            <a:ext cx="6223000" cy="2324100"/>
          </a:xfrm>
          <a:prstGeom prst="rect">
            <a:avLst/>
          </a:prstGeom>
        </p:spPr>
      </p:pic>
    </p:spTree>
    <p:extLst>
      <p:ext uri="{BB962C8B-B14F-4D97-AF65-F5344CB8AC3E}">
        <p14:creationId xmlns:p14="http://schemas.microsoft.com/office/powerpoint/2010/main" val="47133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B98E-1DDE-B84F-84D7-5E1A4FB9A160}"/>
              </a:ext>
            </a:extLst>
          </p:cNvPr>
          <p:cNvSpPr>
            <a:spLocks noGrp="1"/>
          </p:cNvSpPr>
          <p:nvPr>
            <p:ph type="title"/>
          </p:nvPr>
        </p:nvSpPr>
        <p:spPr/>
        <p:txBody>
          <a:bodyPr/>
          <a:lstStyle/>
          <a:p>
            <a:r>
              <a:rPr lang="en-US" dirty="0"/>
              <a:t>Using break and continue</a:t>
            </a:r>
          </a:p>
        </p:txBody>
      </p:sp>
      <p:pic>
        <p:nvPicPr>
          <p:cNvPr id="11" name="Content Placeholder 10" descr="Graphical user interface, application&#10;&#10;Description automatically generated">
            <a:extLst>
              <a:ext uri="{FF2B5EF4-FFF2-40B4-BE49-F238E27FC236}">
                <a16:creationId xmlns:a16="http://schemas.microsoft.com/office/drawing/2014/main" id="{63716F10-EB48-F84D-8347-48D0B6ABBF7A}"/>
              </a:ext>
            </a:extLst>
          </p:cNvPr>
          <p:cNvPicPr>
            <a:picLocks noGrp="1" noChangeAspect="1"/>
          </p:cNvPicPr>
          <p:nvPr>
            <p:ph idx="1"/>
          </p:nvPr>
        </p:nvPicPr>
        <p:blipFill>
          <a:blip r:embed="rId2"/>
          <a:stretch>
            <a:fillRect/>
          </a:stretch>
        </p:blipFill>
        <p:spPr>
          <a:xfrm>
            <a:off x="1995273" y="1889725"/>
            <a:ext cx="2768600" cy="1358900"/>
          </a:xfrm>
        </p:spPr>
      </p:pic>
      <p:pic>
        <p:nvPicPr>
          <p:cNvPr id="13" name="Picture 12" descr="Text&#10;&#10;Description automatically generated">
            <a:extLst>
              <a:ext uri="{FF2B5EF4-FFF2-40B4-BE49-F238E27FC236}">
                <a16:creationId xmlns:a16="http://schemas.microsoft.com/office/drawing/2014/main" id="{E37A1A32-21F0-474F-A6DA-DC1E77BE29E2}"/>
              </a:ext>
            </a:extLst>
          </p:cNvPr>
          <p:cNvPicPr>
            <a:picLocks noChangeAspect="1"/>
          </p:cNvPicPr>
          <p:nvPr/>
        </p:nvPicPr>
        <p:blipFill>
          <a:blip r:embed="rId3"/>
          <a:stretch>
            <a:fillRect/>
          </a:stretch>
        </p:blipFill>
        <p:spPr>
          <a:xfrm>
            <a:off x="7009027" y="1845275"/>
            <a:ext cx="3187700" cy="1447800"/>
          </a:xfrm>
          <a:prstGeom prst="rect">
            <a:avLst/>
          </a:prstGeom>
        </p:spPr>
      </p:pic>
      <p:sp>
        <p:nvSpPr>
          <p:cNvPr id="14" name="TextBox 13">
            <a:extLst>
              <a:ext uri="{FF2B5EF4-FFF2-40B4-BE49-F238E27FC236}">
                <a16:creationId xmlns:a16="http://schemas.microsoft.com/office/drawing/2014/main" id="{1F70C0D8-56F2-6C46-B13E-FE40DFA8B80B}"/>
              </a:ext>
            </a:extLst>
          </p:cNvPr>
          <p:cNvSpPr txBox="1"/>
          <p:nvPr/>
        </p:nvSpPr>
        <p:spPr>
          <a:xfrm>
            <a:off x="7350863" y="3685231"/>
            <a:ext cx="2553456" cy="369332"/>
          </a:xfrm>
          <a:prstGeom prst="rect">
            <a:avLst/>
          </a:prstGeom>
          <a:noFill/>
        </p:spPr>
        <p:txBody>
          <a:bodyPr wrap="none" rtlCol="0">
            <a:spAutoFit/>
          </a:bodyPr>
          <a:lstStyle/>
          <a:p>
            <a:r>
              <a:rPr lang="en-US" dirty="0"/>
              <a:t>1 ,2 ,4 ,5 ,6 ,7 ,8 ,9 ,10 ,</a:t>
            </a:r>
          </a:p>
        </p:txBody>
      </p:sp>
      <p:sp>
        <p:nvSpPr>
          <p:cNvPr id="15" name="TextBox 14">
            <a:extLst>
              <a:ext uri="{FF2B5EF4-FFF2-40B4-BE49-F238E27FC236}">
                <a16:creationId xmlns:a16="http://schemas.microsoft.com/office/drawing/2014/main" id="{0BF3AF27-4221-6649-B199-0922CDAD10E4}"/>
              </a:ext>
            </a:extLst>
          </p:cNvPr>
          <p:cNvSpPr txBox="1"/>
          <p:nvPr/>
        </p:nvSpPr>
        <p:spPr>
          <a:xfrm>
            <a:off x="2694770" y="3761604"/>
            <a:ext cx="684803" cy="369332"/>
          </a:xfrm>
          <a:prstGeom prst="rect">
            <a:avLst/>
          </a:prstGeom>
          <a:noFill/>
        </p:spPr>
        <p:txBody>
          <a:bodyPr wrap="none" rtlCol="0">
            <a:spAutoFit/>
          </a:bodyPr>
          <a:lstStyle/>
          <a:p>
            <a:r>
              <a:rPr lang="en-US" dirty="0"/>
              <a:t>1 ,2 ,</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E878126-33EF-6E4B-9FF0-DB421D3765B6}"/>
                  </a:ext>
                </a:extLst>
              </p14:cNvPr>
              <p14:cNvContentPartPr/>
              <p14:nvPr/>
            </p14:nvContentPartPr>
            <p14:xfrm>
              <a:off x="2904334" y="3299332"/>
              <a:ext cx="245520" cy="462600"/>
            </p14:xfrm>
          </p:contentPart>
        </mc:Choice>
        <mc:Fallback xmlns="">
          <p:pic>
            <p:nvPicPr>
              <p:cNvPr id="16" name="Ink 15">
                <a:extLst>
                  <a:ext uri="{FF2B5EF4-FFF2-40B4-BE49-F238E27FC236}">
                    <a16:creationId xmlns:a16="http://schemas.microsoft.com/office/drawing/2014/main" id="{FE878126-33EF-6E4B-9FF0-DB421D3765B6}"/>
                  </a:ext>
                </a:extLst>
              </p:cNvPr>
              <p:cNvPicPr/>
              <p:nvPr/>
            </p:nvPicPr>
            <p:blipFill>
              <a:blip r:embed="rId5"/>
              <a:stretch>
                <a:fillRect/>
              </a:stretch>
            </p:blipFill>
            <p:spPr>
              <a:xfrm>
                <a:off x="2895694" y="3290692"/>
                <a:ext cx="2631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1E5E11F0-A764-8B4E-860F-992DC74DF1FC}"/>
                  </a:ext>
                </a:extLst>
              </p14:cNvPr>
              <p14:cNvContentPartPr/>
              <p14:nvPr/>
            </p14:nvContentPartPr>
            <p14:xfrm>
              <a:off x="8413414" y="3378532"/>
              <a:ext cx="332280" cy="311760"/>
            </p14:xfrm>
          </p:contentPart>
        </mc:Choice>
        <mc:Fallback xmlns="">
          <p:pic>
            <p:nvPicPr>
              <p:cNvPr id="17" name="Ink 16">
                <a:extLst>
                  <a:ext uri="{FF2B5EF4-FFF2-40B4-BE49-F238E27FC236}">
                    <a16:creationId xmlns:a16="http://schemas.microsoft.com/office/drawing/2014/main" id="{1E5E11F0-A764-8B4E-860F-992DC74DF1FC}"/>
                  </a:ext>
                </a:extLst>
              </p:cNvPr>
              <p:cNvPicPr/>
              <p:nvPr/>
            </p:nvPicPr>
            <p:blipFill>
              <a:blip r:embed="rId7"/>
              <a:stretch>
                <a:fillRect/>
              </a:stretch>
            </p:blipFill>
            <p:spPr>
              <a:xfrm>
                <a:off x="8404774" y="3369892"/>
                <a:ext cx="349920" cy="329400"/>
              </a:xfrm>
              <a:prstGeom prst="rect">
                <a:avLst/>
              </a:prstGeom>
            </p:spPr>
          </p:pic>
        </mc:Fallback>
      </mc:AlternateContent>
    </p:spTree>
    <p:extLst>
      <p:ext uri="{BB962C8B-B14F-4D97-AF65-F5344CB8AC3E}">
        <p14:creationId xmlns:p14="http://schemas.microsoft.com/office/powerpoint/2010/main" val="425774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4BB5-187D-2442-B8E4-EFEB34C98881}"/>
              </a:ext>
            </a:extLst>
          </p:cNvPr>
          <p:cNvSpPr>
            <a:spLocks noGrp="1"/>
          </p:cNvSpPr>
          <p:nvPr>
            <p:ph type="title"/>
          </p:nvPr>
        </p:nvSpPr>
        <p:spPr/>
        <p:txBody>
          <a:bodyPr>
            <a:normAutofit fontScale="90000"/>
          </a:bodyPr>
          <a:lstStyle/>
          <a:p>
            <a:r>
              <a:rPr lang="en-US" dirty="0"/>
              <a:t>Using break and continue</a:t>
            </a:r>
            <a:br>
              <a:rPr lang="en-US" dirty="0"/>
            </a:br>
            <a:endParaRPr lang="en-US" dirty="0"/>
          </a:p>
        </p:txBody>
      </p:sp>
      <p:sp>
        <p:nvSpPr>
          <p:cNvPr id="3" name="Content Placeholder 2">
            <a:extLst>
              <a:ext uri="{FF2B5EF4-FFF2-40B4-BE49-F238E27FC236}">
                <a16:creationId xmlns:a16="http://schemas.microsoft.com/office/drawing/2014/main" id="{8FC28C26-F7D4-604E-95D9-4917034CE2D1}"/>
              </a:ext>
            </a:extLst>
          </p:cNvPr>
          <p:cNvSpPr>
            <a:spLocks noGrp="1"/>
          </p:cNvSpPr>
          <p:nvPr>
            <p:ph idx="1"/>
          </p:nvPr>
        </p:nvSpPr>
        <p:spPr/>
        <p:txBody>
          <a:bodyPr>
            <a:normAutofit/>
          </a:bodyPr>
          <a:lstStyle/>
          <a:p>
            <a:r>
              <a:rPr lang="en-US" dirty="0"/>
              <a:t>Break</a:t>
            </a:r>
          </a:p>
          <a:p>
            <a:pPr lvl="1"/>
            <a:r>
              <a:rPr lang="en-GB" i="0" dirty="0"/>
              <a:t> is a loop control statement which is used to terminate the loop</a:t>
            </a:r>
          </a:p>
          <a:p>
            <a:pPr lvl="1"/>
            <a:r>
              <a:rPr lang="en-GB" i="0" dirty="0"/>
              <a:t> As soon as the break statement is encountered from within a loop, the loop iterations stops there and control returns from the loop immediately to the first statement after the loop</a:t>
            </a:r>
          </a:p>
          <a:p>
            <a:pPr lvl="1"/>
            <a:r>
              <a:rPr lang="en-GB" i="0" dirty="0"/>
              <a:t>Terminate a sequence in a switch statement as well (as we already know)</a:t>
            </a:r>
            <a:endParaRPr lang="en-US" dirty="0"/>
          </a:p>
          <a:p>
            <a:r>
              <a:rPr lang="en-US" dirty="0"/>
              <a:t>Continue</a:t>
            </a:r>
          </a:p>
          <a:p>
            <a:pPr lvl="1"/>
            <a:r>
              <a:rPr lang="en-GB" i="0" dirty="0">
                <a:latin typeface="urw-din"/>
              </a:rPr>
              <a:t>when a </a:t>
            </a:r>
            <a:r>
              <a:rPr lang="en-GB" b="1" i="0" dirty="0">
                <a:latin typeface="urw-din"/>
              </a:rPr>
              <a:t>continue</a:t>
            </a:r>
            <a:r>
              <a:rPr lang="en-GB" i="0" dirty="0">
                <a:latin typeface="urw-din"/>
              </a:rPr>
              <a:t> statement is encountered the control directly jumps to the beginning of the loop for the next iteration instead of executing the statements of the current iteration</a:t>
            </a:r>
          </a:p>
          <a:p>
            <a:pPr lvl="1"/>
            <a:r>
              <a:rPr lang="en-GB" i="0" dirty="0"/>
              <a:t>Used when we want to skip a particular condition and continue the rest execution</a:t>
            </a:r>
          </a:p>
          <a:p>
            <a:pPr lvl="1"/>
            <a:r>
              <a:rPr lang="en-GB" i="0" dirty="0"/>
              <a:t>Used for all types of loops – while, do-while, loops</a:t>
            </a:r>
            <a:endParaRPr lang="en-US" dirty="0"/>
          </a:p>
        </p:txBody>
      </p:sp>
    </p:spTree>
    <p:extLst>
      <p:ext uri="{BB962C8B-B14F-4D97-AF65-F5344CB8AC3E}">
        <p14:creationId xmlns:p14="http://schemas.microsoft.com/office/powerpoint/2010/main" val="20142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32C7-948A-7040-9F36-7C0AD9BEDC04}"/>
              </a:ext>
            </a:extLst>
          </p:cNvPr>
          <p:cNvSpPr>
            <a:spLocks noGrp="1"/>
          </p:cNvSpPr>
          <p:nvPr>
            <p:ph type="title"/>
          </p:nvPr>
        </p:nvSpPr>
        <p:spPr/>
        <p:txBody>
          <a:bodyPr>
            <a:normAutofit fontScale="90000"/>
          </a:bodyPr>
          <a:lstStyle/>
          <a:p>
            <a:r>
              <a:rPr lang="en-US" dirty="0"/>
              <a:t>Using break and continue</a:t>
            </a:r>
            <a:br>
              <a:rPr lang="en-US" dirty="0"/>
            </a:br>
            <a:endParaRPr lang="en-US" dirty="0"/>
          </a:p>
        </p:txBody>
      </p:sp>
      <p:pic>
        <p:nvPicPr>
          <p:cNvPr id="5" name="Content Placeholder 4" descr="Text&#10;&#10;Description automatically generated">
            <a:extLst>
              <a:ext uri="{FF2B5EF4-FFF2-40B4-BE49-F238E27FC236}">
                <a16:creationId xmlns:a16="http://schemas.microsoft.com/office/drawing/2014/main" id="{6A26C81C-32FC-2A40-AA9D-EBEE883E7814}"/>
              </a:ext>
            </a:extLst>
          </p:cNvPr>
          <p:cNvPicPr>
            <a:picLocks noGrp="1" noChangeAspect="1"/>
          </p:cNvPicPr>
          <p:nvPr>
            <p:ph idx="1"/>
          </p:nvPr>
        </p:nvPicPr>
        <p:blipFill>
          <a:blip r:embed="rId2"/>
          <a:stretch>
            <a:fillRect/>
          </a:stretch>
        </p:blipFill>
        <p:spPr>
          <a:xfrm>
            <a:off x="1219595" y="2365274"/>
            <a:ext cx="4787900" cy="3022600"/>
          </a:xfrm>
        </p:spPr>
      </p:pic>
      <p:pic>
        <p:nvPicPr>
          <p:cNvPr id="7" name="Picture 6" descr="Graphical user interface, application&#10;&#10;Description automatically generated">
            <a:extLst>
              <a:ext uri="{FF2B5EF4-FFF2-40B4-BE49-F238E27FC236}">
                <a16:creationId xmlns:a16="http://schemas.microsoft.com/office/drawing/2014/main" id="{66D791ED-2B9A-C941-B8CD-FEFED5724AD0}"/>
              </a:ext>
            </a:extLst>
          </p:cNvPr>
          <p:cNvPicPr>
            <a:picLocks noChangeAspect="1"/>
          </p:cNvPicPr>
          <p:nvPr/>
        </p:nvPicPr>
        <p:blipFill>
          <a:blip r:embed="rId3"/>
          <a:stretch>
            <a:fillRect/>
          </a:stretch>
        </p:blipFill>
        <p:spPr>
          <a:xfrm>
            <a:off x="7750604" y="3429000"/>
            <a:ext cx="546100" cy="965200"/>
          </a:xfrm>
          <a:prstGeom prst="rect">
            <a:avLst/>
          </a:prstGeom>
        </p:spPr>
      </p:pic>
      <p:sp>
        <p:nvSpPr>
          <p:cNvPr id="9" name="TextBox 8">
            <a:extLst>
              <a:ext uri="{FF2B5EF4-FFF2-40B4-BE49-F238E27FC236}">
                <a16:creationId xmlns:a16="http://schemas.microsoft.com/office/drawing/2014/main" id="{287156D1-3B67-7B4F-9590-E9221AA076CB}"/>
              </a:ext>
            </a:extLst>
          </p:cNvPr>
          <p:cNvSpPr txBox="1"/>
          <p:nvPr/>
        </p:nvSpPr>
        <p:spPr>
          <a:xfrm>
            <a:off x="8402593" y="3414220"/>
            <a:ext cx="3095277" cy="923330"/>
          </a:xfrm>
          <a:prstGeom prst="rect">
            <a:avLst/>
          </a:prstGeom>
          <a:noFill/>
        </p:spPr>
        <p:txBody>
          <a:bodyPr wrap="square" rtlCol="0">
            <a:spAutoFit/>
          </a:bodyPr>
          <a:lstStyle/>
          <a:p>
            <a:r>
              <a:rPr lang="en-US" dirty="0"/>
              <a:t>Once I and J reaches 1, we do stop first iteration and so - the second as well is stopped</a:t>
            </a:r>
          </a:p>
        </p:txBody>
      </p:sp>
    </p:spTree>
    <p:extLst>
      <p:ext uri="{BB962C8B-B14F-4D97-AF65-F5344CB8AC3E}">
        <p14:creationId xmlns:p14="http://schemas.microsoft.com/office/powerpoint/2010/main" val="7735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F548-44F9-5347-805F-50B3A79D300A}"/>
              </a:ext>
            </a:extLst>
          </p:cNvPr>
          <p:cNvSpPr>
            <a:spLocks noGrp="1"/>
          </p:cNvSpPr>
          <p:nvPr>
            <p:ph type="title"/>
          </p:nvPr>
        </p:nvSpPr>
        <p:spPr/>
        <p:txBody>
          <a:bodyPr/>
          <a:lstStyle/>
          <a:p>
            <a:r>
              <a:rPr lang="en-US" dirty="0"/>
              <a:t>Flow control usage </a:t>
            </a:r>
          </a:p>
        </p:txBody>
      </p:sp>
      <p:graphicFrame>
        <p:nvGraphicFramePr>
          <p:cNvPr id="4" name="Table 4">
            <a:extLst>
              <a:ext uri="{FF2B5EF4-FFF2-40B4-BE49-F238E27FC236}">
                <a16:creationId xmlns:a16="http://schemas.microsoft.com/office/drawing/2014/main" id="{7B54065B-3C0F-DA43-B0EE-3DE48BD7F4F8}"/>
              </a:ext>
            </a:extLst>
          </p:cNvPr>
          <p:cNvGraphicFramePr>
            <a:graphicFrameLocks noGrp="1"/>
          </p:cNvGraphicFramePr>
          <p:nvPr>
            <p:ph idx="1"/>
            <p:extLst>
              <p:ext uri="{D42A27DB-BD31-4B8C-83A1-F6EECF244321}">
                <p14:modId xmlns:p14="http://schemas.microsoft.com/office/powerpoint/2010/main" val="1764933843"/>
              </p:ext>
            </p:extLst>
          </p:nvPr>
        </p:nvGraphicFramePr>
        <p:xfrm>
          <a:off x="838200" y="1162050"/>
          <a:ext cx="10515596" cy="249428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1753624224"/>
                    </a:ext>
                  </a:extLst>
                </a:gridCol>
                <a:gridCol w="2628899">
                  <a:extLst>
                    <a:ext uri="{9D8B030D-6E8A-4147-A177-3AD203B41FA5}">
                      <a16:colId xmlns:a16="http://schemas.microsoft.com/office/drawing/2014/main" val="2437936102"/>
                    </a:ext>
                  </a:extLst>
                </a:gridCol>
                <a:gridCol w="2628899">
                  <a:extLst>
                    <a:ext uri="{9D8B030D-6E8A-4147-A177-3AD203B41FA5}">
                      <a16:colId xmlns:a16="http://schemas.microsoft.com/office/drawing/2014/main" val="1253501439"/>
                    </a:ext>
                  </a:extLst>
                </a:gridCol>
                <a:gridCol w="2628899">
                  <a:extLst>
                    <a:ext uri="{9D8B030D-6E8A-4147-A177-3AD203B41FA5}">
                      <a16:colId xmlns:a16="http://schemas.microsoft.com/office/drawing/2014/main" val="2529973882"/>
                    </a:ext>
                  </a:extLst>
                </a:gridCol>
              </a:tblGrid>
              <a:tr h="370840">
                <a:tc>
                  <a:txBody>
                    <a:bodyPr/>
                    <a:lstStyle/>
                    <a:p>
                      <a:endParaRPr lang="en-US" dirty="0"/>
                    </a:p>
                  </a:txBody>
                  <a:tcPr/>
                </a:tc>
                <a:tc>
                  <a:txBody>
                    <a:bodyPr/>
                    <a:lstStyle/>
                    <a:p>
                      <a:r>
                        <a:rPr lang="en-US" dirty="0"/>
                        <a:t>Allow optional label</a:t>
                      </a:r>
                    </a:p>
                  </a:txBody>
                  <a:tcPr/>
                </a:tc>
                <a:tc>
                  <a:txBody>
                    <a:bodyPr/>
                    <a:lstStyle/>
                    <a:p>
                      <a:r>
                        <a:rPr lang="en-US" dirty="0"/>
                        <a:t>Allows </a:t>
                      </a:r>
                      <a:r>
                        <a:rPr lang="en-US" dirty="0">
                          <a:solidFill>
                            <a:srgbClr val="FF0000"/>
                          </a:solidFill>
                        </a:rPr>
                        <a:t>break</a:t>
                      </a:r>
                      <a:r>
                        <a:rPr lang="en-US" dirty="0"/>
                        <a:t> statement </a:t>
                      </a:r>
                    </a:p>
                  </a:txBody>
                  <a:tcPr/>
                </a:tc>
                <a:tc>
                  <a:txBody>
                    <a:bodyPr/>
                    <a:lstStyle/>
                    <a:p>
                      <a:r>
                        <a:rPr lang="en-US" dirty="0"/>
                        <a:t>Allows </a:t>
                      </a:r>
                      <a:r>
                        <a:rPr lang="en-US" dirty="0">
                          <a:solidFill>
                            <a:srgbClr val="FF0000"/>
                          </a:solidFill>
                        </a:rPr>
                        <a:t>continue</a:t>
                      </a:r>
                      <a:r>
                        <a:rPr lang="en-US" dirty="0"/>
                        <a:t> statement</a:t>
                      </a:r>
                    </a:p>
                  </a:txBody>
                  <a:tcPr/>
                </a:tc>
                <a:extLst>
                  <a:ext uri="{0D108BD9-81ED-4DB2-BD59-A6C34878D82A}">
                    <a16:rowId xmlns:a16="http://schemas.microsoft.com/office/drawing/2014/main" val="3265702118"/>
                  </a:ext>
                </a:extLst>
              </a:tr>
              <a:tr h="370840">
                <a:tc>
                  <a:txBody>
                    <a:bodyPr/>
                    <a:lstStyle/>
                    <a:p>
                      <a:r>
                        <a:rPr lang="en-US" dirty="0"/>
                        <a:t>if</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763079060"/>
                  </a:ext>
                </a:extLst>
              </a:tr>
              <a:tr h="370840">
                <a:tc>
                  <a:txBody>
                    <a:bodyPr/>
                    <a:lstStyle/>
                    <a:p>
                      <a:r>
                        <a:rPr lang="en-US" dirty="0"/>
                        <a:t>while</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0129256"/>
                  </a:ext>
                </a:extLst>
              </a:tr>
              <a:tr h="370840">
                <a:tc>
                  <a:txBody>
                    <a:bodyPr/>
                    <a:lstStyle/>
                    <a:p>
                      <a:r>
                        <a:rPr lang="en-US" dirty="0"/>
                        <a:t>do while</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706658036"/>
                  </a:ext>
                </a:extLst>
              </a:tr>
              <a:tr h="370840">
                <a:tc>
                  <a:txBody>
                    <a:bodyPr/>
                    <a:lstStyle/>
                    <a:p>
                      <a:r>
                        <a:rPr lang="en-US" dirty="0"/>
                        <a:t>for</a:t>
                      </a:r>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203449539"/>
                  </a:ext>
                </a:extLst>
              </a:tr>
              <a:tr h="370840">
                <a:tc>
                  <a:txBody>
                    <a:bodyPr/>
                    <a:lstStyle/>
                    <a:p>
                      <a:r>
                        <a:rPr lang="en-US" dirty="0"/>
                        <a:t>switch</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175125646"/>
                  </a:ext>
                </a:extLst>
              </a:tr>
            </a:tbl>
          </a:graphicData>
        </a:graphic>
      </p:graphicFrame>
    </p:spTree>
    <p:extLst>
      <p:ext uri="{BB962C8B-B14F-4D97-AF65-F5344CB8AC3E}">
        <p14:creationId xmlns:p14="http://schemas.microsoft.com/office/powerpoint/2010/main" val="3358557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75A1-1F78-F24B-9959-B86D65BEA2B4}"/>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F8E2EC95-D3B0-CB45-9F30-7D1901A14996}"/>
              </a:ext>
            </a:extLst>
          </p:cNvPr>
          <p:cNvSpPr>
            <a:spLocks noGrp="1"/>
          </p:cNvSpPr>
          <p:nvPr>
            <p:ph idx="1"/>
          </p:nvPr>
        </p:nvSpPr>
        <p:spPr/>
        <p:txBody>
          <a:bodyPr/>
          <a:lstStyle/>
          <a:p>
            <a:r>
              <a:rPr lang="en-US" dirty="0"/>
              <a:t>Java_module_4 -&gt; </a:t>
            </a:r>
            <a:r>
              <a:rPr lang="en-US" dirty="0" err="1"/>
              <a:t>java_loops_demos</a:t>
            </a:r>
            <a:r>
              <a:rPr lang="en-US" dirty="0"/>
              <a:t> -&gt; </a:t>
            </a:r>
            <a:r>
              <a:rPr lang="en-US" dirty="0" err="1"/>
              <a:t>LoopsContainer</a:t>
            </a:r>
            <a:endParaRPr lang="en-US" dirty="0"/>
          </a:p>
        </p:txBody>
      </p:sp>
    </p:spTree>
    <p:extLst>
      <p:ext uri="{BB962C8B-B14F-4D97-AF65-F5344CB8AC3E}">
        <p14:creationId xmlns:p14="http://schemas.microsoft.com/office/powerpoint/2010/main" val="356260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39F3-8704-3340-80F7-E35470B926C5}"/>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A87573D6-C46D-8D47-8727-D10C5923E921}"/>
              </a:ext>
            </a:extLst>
          </p:cNvPr>
          <p:cNvSpPr>
            <a:spLocks noGrp="1"/>
          </p:cNvSpPr>
          <p:nvPr>
            <p:ph idx="1"/>
          </p:nvPr>
        </p:nvSpPr>
        <p:spPr/>
        <p:txBody>
          <a:bodyPr/>
          <a:lstStyle/>
          <a:p>
            <a:r>
              <a:rPr lang="en-US" dirty="0"/>
              <a:t>Java_module_4 -&gt; exercises folder</a:t>
            </a:r>
          </a:p>
        </p:txBody>
      </p:sp>
    </p:spTree>
    <p:extLst>
      <p:ext uri="{BB962C8B-B14F-4D97-AF65-F5344CB8AC3E}">
        <p14:creationId xmlns:p14="http://schemas.microsoft.com/office/powerpoint/2010/main" val="3967961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0351-1129-0C46-A2D8-7C997EC03074}"/>
              </a:ext>
            </a:extLst>
          </p:cNvPr>
          <p:cNvSpPr>
            <a:spLocks noGrp="1"/>
          </p:cNvSpPr>
          <p:nvPr>
            <p:ph type="title"/>
          </p:nvPr>
        </p:nvSpPr>
        <p:spPr/>
        <p:txBody>
          <a:bodyPr/>
          <a:lstStyle/>
          <a:p>
            <a:r>
              <a:rPr lang="en-US" dirty="0"/>
              <a:t>Facts about the quiz</a:t>
            </a:r>
          </a:p>
        </p:txBody>
      </p:sp>
      <p:sp>
        <p:nvSpPr>
          <p:cNvPr id="3" name="Content Placeholder 2">
            <a:extLst>
              <a:ext uri="{FF2B5EF4-FFF2-40B4-BE49-F238E27FC236}">
                <a16:creationId xmlns:a16="http://schemas.microsoft.com/office/drawing/2014/main" id="{60E4A653-F28A-B647-B918-759EDE9803B2}"/>
              </a:ext>
            </a:extLst>
          </p:cNvPr>
          <p:cNvSpPr>
            <a:spLocks noGrp="1"/>
          </p:cNvSpPr>
          <p:nvPr>
            <p:ph idx="1"/>
          </p:nvPr>
        </p:nvSpPr>
        <p:spPr/>
        <p:txBody>
          <a:bodyPr/>
          <a:lstStyle/>
          <a:p>
            <a:r>
              <a:rPr lang="en-GB" b="1" dirty="0"/>
              <a:t>Understand loop statements. </a:t>
            </a:r>
            <a:endParaRPr lang="en-GB" dirty="0"/>
          </a:p>
          <a:p>
            <a:pPr lvl="1"/>
            <a:r>
              <a:rPr lang="en-GB" dirty="0"/>
              <a:t>A syntaxis knowledge and structure of all loops, while, do-while, and for loops and for each.</a:t>
            </a:r>
          </a:p>
          <a:p>
            <a:pPr lvl="1"/>
            <a:r>
              <a:rPr lang="en-GB" dirty="0"/>
              <a:t>Each loop has its own special properties and structure</a:t>
            </a:r>
          </a:p>
          <a:p>
            <a:pPr lvl="1"/>
            <a:r>
              <a:rPr lang="en-GB" dirty="0"/>
              <a:t>Also, be familiar with the enhanced for-each loops that iterate over lists. </a:t>
            </a:r>
          </a:p>
          <a:p>
            <a:pPr lvl="1"/>
            <a:r>
              <a:rPr lang="en-GB" dirty="0"/>
              <a:t>Know how the break and continue key words works </a:t>
            </a:r>
          </a:p>
          <a:p>
            <a:pPr lvl="1"/>
            <a:r>
              <a:rPr lang="en-GB" dirty="0"/>
              <a:t>Know which statement accepts </a:t>
            </a:r>
            <a:r>
              <a:rPr lang="en-GB" dirty="0">
                <a:solidFill>
                  <a:srgbClr val="FF0000"/>
                </a:solidFill>
              </a:rPr>
              <a:t>break</a:t>
            </a:r>
            <a:r>
              <a:rPr lang="en-GB" dirty="0"/>
              <a:t> and which </a:t>
            </a:r>
            <a:r>
              <a:rPr lang="en-GB" dirty="0">
                <a:solidFill>
                  <a:srgbClr val="FF0000"/>
                </a:solidFill>
              </a:rPr>
              <a:t>continue</a:t>
            </a:r>
            <a:r>
              <a:rPr lang="en-GB" dirty="0"/>
              <a:t> key word</a:t>
            </a:r>
          </a:p>
          <a:p>
            <a:pPr lvl="1"/>
            <a:r>
              <a:rPr lang="en-GB" dirty="0"/>
              <a:t>Know how </a:t>
            </a:r>
            <a:r>
              <a:rPr lang="en-GB" dirty="0">
                <a:solidFill>
                  <a:srgbClr val="FF0000"/>
                </a:solidFill>
              </a:rPr>
              <a:t>break</a:t>
            </a:r>
            <a:r>
              <a:rPr lang="en-GB" dirty="0"/>
              <a:t> and </a:t>
            </a:r>
            <a:r>
              <a:rPr lang="en-GB" dirty="0">
                <a:solidFill>
                  <a:srgbClr val="FF0000"/>
                </a:solidFill>
              </a:rPr>
              <a:t>continue</a:t>
            </a:r>
            <a:r>
              <a:rPr lang="en-GB" dirty="0"/>
              <a:t> statements works inside embedded loops or switch commands </a:t>
            </a:r>
          </a:p>
          <a:p>
            <a:pPr lvl="1"/>
            <a:endParaRPr lang="en-US" dirty="0"/>
          </a:p>
        </p:txBody>
      </p:sp>
    </p:spTree>
    <p:extLst>
      <p:ext uri="{BB962C8B-B14F-4D97-AF65-F5344CB8AC3E}">
        <p14:creationId xmlns:p14="http://schemas.microsoft.com/office/powerpoint/2010/main" val="249191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44A73-DE55-5C4F-934F-676487D5DEF9}"/>
              </a:ext>
            </a:extLst>
          </p:cNvPr>
          <p:cNvSpPr>
            <a:spLocks noGrp="1"/>
          </p:cNvSpPr>
          <p:nvPr>
            <p:ph idx="1"/>
          </p:nvPr>
        </p:nvSpPr>
        <p:spPr/>
        <p:txBody>
          <a:bodyPr>
            <a:normAutofit/>
          </a:bodyPr>
          <a:lstStyle/>
          <a:p>
            <a:r>
              <a:rPr lang="en-US" dirty="0"/>
              <a:t>Four kind of loops</a:t>
            </a:r>
          </a:p>
          <a:p>
            <a:pPr lvl="1"/>
            <a:r>
              <a:rPr lang="en-GB" dirty="0"/>
              <a:t>The while loop</a:t>
            </a:r>
          </a:p>
          <a:p>
            <a:pPr marL="914400" lvl="2" indent="0">
              <a:buNone/>
            </a:pPr>
            <a:r>
              <a:rPr lang="en-GB" b="1" dirty="0"/>
              <a:t>while</a:t>
            </a:r>
            <a:r>
              <a:rPr lang="en-GB" dirty="0"/>
              <a:t> (expression) </a:t>
            </a:r>
          </a:p>
          <a:p>
            <a:pPr marL="914400" lvl="2" indent="0">
              <a:buNone/>
            </a:pPr>
            <a:r>
              <a:rPr lang="en-GB" dirty="0"/>
              <a:t>	</a:t>
            </a:r>
            <a:r>
              <a:rPr lang="en-GB" dirty="0" err="1"/>
              <a:t>statement_or_block</a:t>
            </a:r>
            <a:endParaRPr lang="en-GB" dirty="0"/>
          </a:p>
          <a:p>
            <a:pPr lvl="1"/>
            <a:r>
              <a:rPr lang="en-GB" dirty="0"/>
              <a:t>The do-while loop</a:t>
            </a:r>
          </a:p>
          <a:p>
            <a:pPr marL="914400" lvl="2" indent="0">
              <a:buNone/>
            </a:pPr>
            <a:r>
              <a:rPr lang="en-GB" b="1" dirty="0"/>
              <a:t>do</a:t>
            </a:r>
          </a:p>
          <a:p>
            <a:pPr marL="914400" lvl="2" indent="0">
              <a:buNone/>
            </a:pPr>
            <a:r>
              <a:rPr lang="en-GB" dirty="0"/>
              <a:t>  </a:t>
            </a:r>
            <a:r>
              <a:rPr lang="en-GB" dirty="0" err="1"/>
              <a:t>statement_or_block</a:t>
            </a:r>
            <a:endParaRPr lang="en-GB" dirty="0"/>
          </a:p>
          <a:p>
            <a:pPr marL="914400" lvl="2" indent="0">
              <a:buNone/>
            </a:pPr>
            <a:r>
              <a:rPr lang="en-GB" b="1" dirty="0"/>
              <a:t>while</a:t>
            </a:r>
            <a:r>
              <a:rPr lang="en-GB" dirty="0"/>
              <a:t> (expression);</a:t>
            </a:r>
          </a:p>
          <a:p>
            <a:pPr lvl="2"/>
            <a:endParaRPr lang="en-GB" dirty="0"/>
          </a:p>
          <a:p>
            <a:pPr lvl="1"/>
            <a:r>
              <a:rPr lang="en-GB" dirty="0"/>
              <a:t>The for loop</a:t>
            </a:r>
          </a:p>
          <a:p>
            <a:pPr lvl="1"/>
            <a:r>
              <a:rPr lang="en-GB" dirty="0"/>
              <a:t>The for-each loop </a:t>
            </a:r>
            <a:r>
              <a:rPr lang="en-GB" i="1" dirty="0"/>
              <a:t>(enhanced</a:t>
            </a:r>
            <a:r>
              <a:rPr lang="en-GB" dirty="0"/>
              <a:t> for)</a:t>
            </a:r>
            <a:endParaRPr lang="en-US" dirty="0"/>
          </a:p>
          <a:p>
            <a:pPr marL="457200" lvl="1" indent="0">
              <a:buNone/>
            </a:pPr>
            <a:endParaRPr lang="en-US" dirty="0"/>
          </a:p>
        </p:txBody>
      </p:sp>
      <p:sp>
        <p:nvSpPr>
          <p:cNvPr id="5" name="Title 4">
            <a:extLst>
              <a:ext uri="{FF2B5EF4-FFF2-40B4-BE49-F238E27FC236}">
                <a16:creationId xmlns:a16="http://schemas.microsoft.com/office/drawing/2014/main" id="{182E99FF-052A-C846-B528-8591CBC511D6}"/>
              </a:ext>
            </a:extLst>
          </p:cNvPr>
          <p:cNvSpPr>
            <a:spLocks noGrp="1"/>
          </p:cNvSpPr>
          <p:nvPr>
            <p:ph type="title"/>
          </p:nvPr>
        </p:nvSpPr>
        <p:spPr/>
        <p:txBody>
          <a:bodyPr>
            <a:normAutofit/>
          </a:bodyPr>
          <a:lstStyle/>
          <a:p>
            <a:r>
              <a:rPr lang="en-US" dirty="0"/>
              <a:t>Facts about the quiz</a:t>
            </a:r>
          </a:p>
        </p:txBody>
      </p:sp>
    </p:spTree>
    <p:extLst>
      <p:ext uri="{BB962C8B-B14F-4D97-AF65-F5344CB8AC3E}">
        <p14:creationId xmlns:p14="http://schemas.microsoft.com/office/powerpoint/2010/main" val="617506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6B4C-99AA-E741-BE73-5949C5037B38}"/>
              </a:ext>
            </a:extLst>
          </p:cNvPr>
          <p:cNvSpPr>
            <a:spLocks noGrp="1"/>
          </p:cNvSpPr>
          <p:nvPr>
            <p:ph type="title"/>
          </p:nvPr>
        </p:nvSpPr>
        <p:spPr/>
        <p:txBody>
          <a:bodyPr/>
          <a:lstStyle/>
          <a:p>
            <a:r>
              <a:rPr lang="en-US" dirty="0"/>
              <a:t>Facts about the quiz</a:t>
            </a:r>
          </a:p>
        </p:txBody>
      </p:sp>
      <p:sp>
        <p:nvSpPr>
          <p:cNvPr id="3" name="Content Placeholder 2">
            <a:extLst>
              <a:ext uri="{FF2B5EF4-FFF2-40B4-BE49-F238E27FC236}">
                <a16:creationId xmlns:a16="http://schemas.microsoft.com/office/drawing/2014/main" id="{BA8D4318-D7C2-7648-86C0-1C2A5481F83D}"/>
              </a:ext>
            </a:extLst>
          </p:cNvPr>
          <p:cNvSpPr>
            <a:spLocks noGrp="1"/>
          </p:cNvSpPr>
          <p:nvPr>
            <p:ph idx="1"/>
          </p:nvPr>
        </p:nvSpPr>
        <p:spPr/>
        <p:txBody>
          <a:bodyPr/>
          <a:lstStyle/>
          <a:p>
            <a:r>
              <a:rPr lang="en-US" dirty="0"/>
              <a:t>For loop </a:t>
            </a:r>
          </a:p>
          <a:p>
            <a:pPr lvl="1"/>
            <a:r>
              <a:rPr lang="en-GB" b="1" dirty="0"/>
              <a:t>Syntax: </a:t>
            </a:r>
          </a:p>
          <a:p>
            <a:pPr marL="457200" lvl="1" indent="0">
              <a:buNone/>
            </a:pPr>
            <a:endParaRPr lang="en-GB" b="1" dirty="0"/>
          </a:p>
          <a:p>
            <a:pPr marL="457200" lvl="1" indent="0">
              <a:buNone/>
            </a:pPr>
            <a:r>
              <a:rPr lang="en-GB" b="1" dirty="0"/>
              <a:t>for</a:t>
            </a:r>
            <a:r>
              <a:rPr lang="en-GB" dirty="0"/>
              <a:t> ([</a:t>
            </a:r>
            <a:r>
              <a:rPr lang="en-GB" dirty="0" err="1"/>
              <a:t>initialization_expr</a:t>
            </a:r>
            <a:r>
              <a:rPr lang="en-GB" dirty="0"/>
              <a:t>]; [</a:t>
            </a:r>
            <a:r>
              <a:rPr lang="en-GB" dirty="0" err="1"/>
              <a:t>termination_expr</a:t>
            </a:r>
            <a:r>
              <a:rPr lang="en-GB" dirty="0"/>
              <a:t>]; [</a:t>
            </a:r>
            <a:r>
              <a:rPr lang="en-GB" dirty="0" err="1"/>
              <a:t>increment_expr</a:t>
            </a:r>
            <a:r>
              <a:rPr lang="en-GB" dirty="0"/>
              <a:t>]) </a:t>
            </a:r>
          </a:p>
          <a:p>
            <a:pPr marL="457200" lvl="1" indent="0">
              <a:buNone/>
            </a:pPr>
            <a:r>
              <a:rPr lang="en-GB" dirty="0"/>
              <a:t>   </a:t>
            </a:r>
            <a:r>
              <a:rPr lang="en-GB" dirty="0" err="1"/>
              <a:t>statement_or_block</a:t>
            </a:r>
            <a:endParaRPr lang="en-GB" dirty="0"/>
          </a:p>
          <a:p>
            <a:pPr marL="457200" lvl="1" indent="0">
              <a:buNone/>
            </a:pPr>
            <a:endParaRPr lang="en-GB" dirty="0"/>
          </a:p>
          <a:p>
            <a:pPr lvl="1"/>
            <a:r>
              <a:rPr lang="en-GB" dirty="0"/>
              <a:t>All 3 expressions are optional:</a:t>
            </a:r>
          </a:p>
          <a:p>
            <a:pPr marL="914400" lvl="2" indent="0">
              <a:buNone/>
            </a:pPr>
            <a:r>
              <a:rPr lang="en-GB" dirty="0"/>
              <a:t> // infinite loop example</a:t>
            </a:r>
          </a:p>
          <a:p>
            <a:pPr marL="914400" lvl="2" indent="0">
              <a:buNone/>
            </a:pPr>
            <a:r>
              <a:rPr lang="en-GB" b="1" dirty="0"/>
              <a:t>for</a:t>
            </a:r>
            <a:r>
              <a:rPr lang="en-GB" dirty="0"/>
              <a:t> ( ; ; ) { }</a:t>
            </a:r>
          </a:p>
          <a:p>
            <a:pPr lvl="1"/>
            <a:endParaRPr lang="en-US" dirty="0"/>
          </a:p>
        </p:txBody>
      </p:sp>
    </p:spTree>
    <p:extLst>
      <p:ext uri="{BB962C8B-B14F-4D97-AF65-F5344CB8AC3E}">
        <p14:creationId xmlns:p14="http://schemas.microsoft.com/office/powerpoint/2010/main" val="291253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C-FB64-754D-96FC-9CE5C9B6F81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141AB724-2740-DC4A-85D5-7996F1695537}"/>
              </a:ext>
            </a:extLst>
          </p:cNvPr>
          <p:cNvSpPr>
            <a:spLocks noGrp="1"/>
          </p:cNvSpPr>
          <p:nvPr>
            <p:ph idx="1"/>
          </p:nvPr>
        </p:nvSpPr>
        <p:spPr/>
        <p:txBody>
          <a:bodyPr/>
          <a:lstStyle/>
          <a:p>
            <a:pPr lvl="1"/>
            <a:r>
              <a:rPr lang="en-US" dirty="0"/>
              <a:t>Loops</a:t>
            </a:r>
          </a:p>
          <a:p>
            <a:pPr lvl="1"/>
            <a:r>
              <a:rPr lang="en-US" dirty="0"/>
              <a:t>while loops</a:t>
            </a:r>
          </a:p>
          <a:p>
            <a:pPr lvl="1"/>
            <a:r>
              <a:rPr lang="en-US" dirty="0"/>
              <a:t>do/while loops</a:t>
            </a:r>
          </a:p>
          <a:p>
            <a:pPr lvl="1"/>
            <a:r>
              <a:rPr lang="en-US" dirty="0"/>
              <a:t>For loops</a:t>
            </a:r>
          </a:p>
          <a:p>
            <a:pPr lvl="1"/>
            <a:r>
              <a:rPr lang="en-US" dirty="0"/>
              <a:t>Label statement</a:t>
            </a:r>
          </a:p>
          <a:p>
            <a:pPr lvl="1"/>
            <a:r>
              <a:rPr lang="en-US" dirty="0"/>
              <a:t>Using break and continue</a:t>
            </a:r>
          </a:p>
          <a:p>
            <a:pPr lvl="1"/>
            <a:r>
              <a:rPr lang="en-US" dirty="0"/>
              <a:t>Facts about the quiz</a:t>
            </a:r>
          </a:p>
        </p:txBody>
      </p:sp>
    </p:spTree>
    <p:extLst>
      <p:ext uri="{BB962C8B-B14F-4D97-AF65-F5344CB8AC3E}">
        <p14:creationId xmlns:p14="http://schemas.microsoft.com/office/powerpoint/2010/main" val="311872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FA69-D47B-4448-9BFB-AD7561C18E55}"/>
              </a:ext>
            </a:extLst>
          </p:cNvPr>
          <p:cNvSpPr>
            <a:spLocks noGrp="1"/>
          </p:cNvSpPr>
          <p:nvPr>
            <p:ph type="title"/>
          </p:nvPr>
        </p:nvSpPr>
        <p:spPr/>
        <p:txBody>
          <a:bodyPr/>
          <a:lstStyle/>
          <a:p>
            <a:r>
              <a:rPr lang="en-US" dirty="0"/>
              <a:t>Facts about the quiz</a:t>
            </a:r>
          </a:p>
        </p:txBody>
      </p:sp>
      <p:sp>
        <p:nvSpPr>
          <p:cNvPr id="3" name="Content Placeholder 2">
            <a:extLst>
              <a:ext uri="{FF2B5EF4-FFF2-40B4-BE49-F238E27FC236}">
                <a16:creationId xmlns:a16="http://schemas.microsoft.com/office/drawing/2014/main" id="{7ECF2879-A2C9-DE40-8576-4D7F6D3D3B68}"/>
              </a:ext>
            </a:extLst>
          </p:cNvPr>
          <p:cNvSpPr>
            <a:spLocks noGrp="1"/>
          </p:cNvSpPr>
          <p:nvPr>
            <p:ph idx="1"/>
          </p:nvPr>
        </p:nvSpPr>
        <p:spPr/>
        <p:txBody>
          <a:bodyPr/>
          <a:lstStyle/>
          <a:p>
            <a:r>
              <a:rPr lang="en-GB" b="1" dirty="0"/>
              <a:t>For loop</a:t>
            </a:r>
          </a:p>
          <a:p>
            <a:pPr lvl="1"/>
            <a:r>
              <a:rPr lang="en-GB" b="1" dirty="0"/>
              <a:t>Syntax: </a:t>
            </a:r>
          </a:p>
          <a:p>
            <a:pPr marL="914400" lvl="2" indent="0">
              <a:buNone/>
            </a:pPr>
            <a:r>
              <a:rPr lang="en-GB" b="1" dirty="0"/>
              <a:t>for</a:t>
            </a:r>
            <a:r>
              <a:rPr lang="en-GB" dirty="0"/>
              <a:t> (type element : collection)</a:t>
            </a:r>
          </a:p>
          <a:p>
            <a:pPr marL="914400" lvl="2" indent="0">
              <a:buNone/>
            </a:pPr>
            <a:r>
              <a:rPr lang="en-GB" dirty="0"/>
              <a:t>	</a:t>
            </a:r>
            <a:r>
              <a:rPr lang="en-GB" dirty="0" err="1"/>
              <a:t>statement_or_block</a:t>
            </a:r>
            <a:endParaRPr lang="en-GB" dirty="0"/>
          </a:p>
          <a:p>
            <a:pPr lvl="1"/>
            <a:r>
              <a:rPr lang="en-GB" b="1" dirty="0"/>
              <a:t>final</a:t>
            </a:r>
            <a:r>
              <a:rPr lang="en-GB" dirty="0"/>
              <a:t> is the only allowed modifier for element</a:t>
            </a:r>
          </a:p>
          <a:p>
            <a:pPr marL="0" indent="0">
              <a:buNone/>
            </a:pPr>
            <a:endParaRPr lang="en-GB" dirty="0"/>
          </a:p>
          <a:p>
            <a:r>
              <a:rPr lang="en-GB" dirty="0"/>
              <a:t>while (false) { … } is compilation error</a:t>
            </a:r>
          </a:p>
          <a:p>
            <a:r>
              <a:rPr lang="en-GB" dirty="0"/>
              <a:t>do { … } while (false); code is executed only once</a:t>
            </a:r>
          </a:p>
          <a:p>
            <a:r>
              <a:rPr lang="en-GB" dirty="0"/>
              <a:t>for (…; false; …) { … } compilation error</a:t>
            </a:r>
            <a:endParaRPr lang="en-GB" b="1" dirty="0"/>
          </a:p>
          <a:p>
            <a:pPr marL="457200" lvl="1" indent="0">
              <a:buNone/>
            </a:pPr>
            <a:endParaRPr lang="en-GB" dirty="0"/>
          </a:p>
          <a:p>
            <a:pPr marL="457200" lvl="1" indent="0">
              <a:buNone/>
            </a:pPr>
            <a:endParaRPr lang="en-US" dirty="0"/>
          </a:p>
        </p:txBody>
      </p:sp>
    </p:spTree>
    <p:extLst>
      <p:ext uri="{BB962C8B-B14F-4D97-AF65-F5344CB8AC3E}">
        <p14:creationId xmlns:p14="http://schemas.microsoft.com/office/powerpoint/2010/main" val="4091859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03D9-587B-6346-B6BB-DB60FC6A5DC7}"/>
              </a:ext>
            </a:extLst>
          </p:cNvPr>
          <p:cNvSpPr>
            <a:spLocks noGrp="1"/>
          </p:cNvSpPr>
          <p:nvPr>
            <p:ph type="title"/>
          </p:nvPr>
        </p:nvSpPr>
        <p:spPr/>
        <p:txBody>
          <a:bodyPr/>
          <a:lstStyle/>
          <a:p>
            <a:r>
              <a:rPr lang="en-US" dirty="0"/>
              <a:t>Facts about the quiz</a:t>
            </a:r>
          </a:p>
        </p:txBody>
      </p:sp>
      <p:sp>
        <p:nvSpPr>
          <p:cNvPr id="3" name="Content Placeholder 2">
            <a:extLst>
              <a:ext uri="{FF2B5EF4-FFF2-40B4-BE49-F238E27FC236}">
                <a16:creationId xmlns:a16="http://schemas.microsoft.com/office/drawing/2014/main" id="{3AB77058-61E3-4A4D-8F4A-F74F15C0F39C}"/>
              </a:ext>
            </a:extLst>
          </p:cNvPr>
          <p:cNvSpPr>
            <a:spLocks noGrp="1"/>
          </p:cNvSpPr>
          <p:nvPr>
            <p:ph idx="1"/>
          </p:nvPr>
        </p:nvSpPr>
        <p:spPr/>
        <p:txBody>
          <a:bodyPr/>
          <a:lstStyle/>
          <a:p>
            <a:r>
              <a:rPr lang="en-GB" b="1" dirty="0"/>
              <a:t>Breaking Loops</a:t>
            </a:r>
          </a:p>
          <a:p>
            <a:pPr lvl="1"/>
            <a:r>
              <a:rPr lang="en-GB" dirty="0"/>
              <a:t>There are two kinds of </a:t>
            </a:r>
            <a:r>
              <a:rPr lang="en-GB" i="1" dirty="0"/>
              <a:t>breaks</a:t>
            </a:r>
            <a:r>
              <a:rPr lang="en-GB" dirty="0"/>
              <a:t> for a loop:</a:t>
            </a:r>
          </a:p>
          <a:p>
            <a:pPr lvl="2"/>
            <a:r>
              <a:rPr lang="en-GB" dirty="0"/>
              <a:t>The </a:t>
            </a:r>
            <a:r>
              <a:rPr lang="en-GB" dirty="0" err="1"/>
              <a:t>unlabeled</a:t>
            </a:r>
            <a:r>
              <a:rPr lang="en-GB" dirty="0"/>
              <a:t> break: break;</a:t>
            </a:r>
          </a:p>
          <a:p>
            <a:pPr lvl="2"/>
            <a:r>
              <a:rPr lang="en-GB" dirty="0"/>
              <a:t>The </a:t>
            </a:r>
            <a:r>
              <a:rPr lang="en-GB" dirty="0" err="1"/>
              <a:t>labeled</a:t>
            </a:r>
            <a:r>
              <a:rPr lang="en-GB" dirty="0"/>
              <a:t> break: break label;</a:t>
            </a:r>
          </a:p>
          <a:p>
            <a:pPr marL="914400" lvl="2" indent="0">
              <a:buNone/>
            </a:pPr>
            <a:endParaRPr lang="en-GB" dirty="0"/>
          </a:p>
          <a:p>
            <a:r>
              <a:rPr lang="en-GB" b="1" dirty="0"/>
              <a:t>unlabelled break</a:t>
            </a:r>
            <a:r>
              <a:rPr lang="en-GB" dirty="0"/>
              <a:t> is:</a:t>
            </a:r>
          </a:p>
          <a:p>
            <a:pPr lvl="1"/>
            <a:r>
              <a:rPr lang="en-GB" dirty="0"/>
              <a:t>It terminates the </a:t>
            </a:r>
            <a:r>
              <a:rPr lang="en-GB" b="1" dirty="0"/>
              <a:t>switch, for, while, </a:t>
            </a:r>
            <a:r>
              <a:rPr lang="en-GB" dirty="0"/>
              <a:t>or </a:t>
            </a:r>
            <a:r>
              <a:rPr lang="en-GB" b="1" dirty="0"/>
              <a:t>do-while</a:t>
            </a:r>
            <a:endParaRPr lang="en-GB" dirty="0"/>
          </a:p>
          <a:p>
            <a:pPr marL="0" indent="0">
              <a:buNone/>
            </a:pPr>
            <a:endParaRPr lang="en-GB" b="1" dirty="0"/>
          </a:p>
          <a:p>
            <a:r>
              <a:rPr lang="en-GB" b="1" dirty="0"/>
              <a:t>labelled statement (any, not only loops)</a:t>
            </a:r>
          </a:p>
          <a:p>
            <a:pPr lvl="1"/>
            <a:r>
              <a:rPr lang="en-GB" dirty="0"/>
              <a:t>The control flow is transferred to the statement immediately following the labelled (terminated) statement or block</a:t>
            </a:r>
          </a:p>
          <a:p>
            <a:pPr lvl="1"/>
            <a:r>
              <a:rPr lang="en-GB" dirty="0"/>
              <a:t>It’s valid only within the block of code under the scope of the label</a:t>
            </a:r>
          </a:p>
          <a:p>
            <a:pPr marL="457200" lvl="1" indent="0">
              <a:buNone/>
            </a:pPr>
            <a:endParaRPr lang="en-US" dirty="0"/>
          </a:p>
        </p:txBody>
      </p:sp>
    </p:spTree>
    <p:extLst>
      <p:ext uri="{BB962C8B-B14F-4D97-AF65-F5344CB8AC3E}">
        <p14:creationId xmlns:p14="http://schemas.microsoft.com/office/powerpoint/2010/main" val="2510872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090C-4F67-E548-A8E5-2DAD71E4C7FF}"/>
              </a:ext>
            </a:extLst>
          </p:cNvPr>
          <p:cNvSpPr>
            <a:spLocks noGrp="1"/>
          </p:cNvSpPr>
          <p:nvPr>
            <p:ph type="title"/>
          </p:nvPr>
        </p:nvSpPr>
        <p:spPr/>
        <p:txBody>
          <a:bodyPr/>
          <a:lstStyle/>
          <a:p>
            <a:r>
              <a:rPr lang="en-US" dirty="0"/>
              <a:t>Facts about the quiz</a:t>
            </a:r>
          </a:p>
        </p:txBody>
      </p:sp>
      <p:sp>
        <p:nvSpPr>
          <p:cNvPr id="7" name="TextBox 6">
            <a:extLst>
              <a:ext uri="{FF2B5EF4-FFF2-40B4-BE49-F238E27FC236}">
                <a16:creationId xmlns:a16="http://schemas.microsoft.com/office/drawing/2014/main" id="{DAB4FC75-1B8C-2642-A8A4-588AD24095D1}"/>
              </a:ext>
            </a:extLst>
          </p:cNvPr>
          <p:cNvSpPr txBox="1"/>
          <p:nvPr/>
        </p:nvSpPr>
        <p:spPr>
          <a:xfrm>
            <a:off x="1168400" y="1130300"/>
            <a:ext cx="6121400" cy="5355312"/>
          </a:xfrm>
          <a:prstGeom prst="rect">
            <a:avLst/>
          </a:prstGeom>
          <a:noFill/>
        </p:spPr>
        <p:txBody>
          <a:bodyPr wrap="square" rtlCol="0">
            <a:spAutoFit/>
          </a:bodyPr>
          <a:lstStyle/>
          <a:p>
            <a:r>
              <a:rPr lang="en-GB" dirty="0"/>
              <a:t>// Example 1: break a lable1</a:t>
            </a:r>
          </a:p>
          <a:p>
            <a:r>
              <a:rPr lang="en-GB" dirty="0"/>
              <a:t>  lable1 : { </a:t>
            </a:r>
          </a:p>
          <a:p>
            <a:r>
              <a:rPr lang="en-GB" dirty="0"/>
              <a:t>     // … code here</a:t>
            </a:r>
          </a:p>
          <a:p>
            <a:r>
              <a:rPr lang="en-GB" dirty="0"/>
              <a:t>     </a:t>
            </a:r>
            <a:r>
              <a:rPr lang="en-GB" b="1" dirty="0"/>
              <a:t>break</a:t>
            </a:r>
            <a:r>
              <a:rPr lang="en-GB" dirty="0"/>
              <a:t> lable1; </a:t>
            </a:r>
          </a:p>
          <a:p>
            <a:r>
              <a:rPr lang="en-GB" dirty="0"/>
              <a:t>     // … more code here</a:t>
            </a:r>
          </a:p>
          <a:p>
            <a:r>
              <a:rPr lang="en-GB" dirty="0"/>
              <a:t>  }</a:t>
            </a:r>
          </a:p>
          <a:p>
            <a:r>
              <a:rPr lang="en-GB" dirty="0"/>
              <a:t>  </a:t>
            </a:r>
            <a:r>
              <a:rPr lang="en-GB" dirty="0" err="1"/>
              <a:t>next_statement_after_break</a:t>
            </a:r>
            <a:r>
              <a:rPr lang="en-GB" dirty="0"/>
              <a:t>;</a:t>
            </a:r>
          </a:p>
          <a:p>
            <a:r>
              <a:rPr lang="en-GB" dirty="0"/>
              <a:t> </a:t>
            </a:r>
          </a:p>
          <a:p>
            <a:r>
              <a:rPr lang="en-GB" dirty="0"/>
              <a:t>  // Example 2: break nested statements</a:t>
            </a:r>
          </a:p>
          <a:p>
            <a:r>
              <a:rPr lang="en-GB" dirty="0"/>
              <a:t>  label2:</a:t>
            </a:r>
          </a:p>
          <a:p>
            <a:r>
              <a:rPr lang="en-GB" dirty="0"/>
              <a:t>     </a:t>
            </a:r>
            <a:r>
              <a:rPr lang="en-GB" b="1" dirty="0"/>
              <a:t>for</a:t>
            </a:r>
            <a:r>
              <a:rPr lang="en-GB" dirty="0"/>
              <a:t> (</a:t>
            </a:r>
            <a:r>
              <a:rPr lang="en-GB" dirty="0" err="1"/>
              <a:t>i</a:t>
            </a:r>
            <a:r>
              <a:rPr lang="en-GB" dirty="0"/>
              <a:t> = 0; </a:t>
            </a:r>
            <a:r>
              <a:rPr lang="en-GB" dirty="0" err="1"/>
              <a:t>i</a:t>
            </a:r>
            <a:r>
              <a:rPr lang="en-GB" dirty="0"/>
              <a:t> &lt; 9; </a:t>
            </a:r>
            <a:r>
              <a:rPr lang="en-GB" dirty="0" err="1"/>
              <a:t>i</a:t>
            </a:r>
            <a:r>
              <a:rPr lang="en-GB" dirty="0"/>
              <a:t>++) {</a:t>
            </a:r>
          </a:p>
          <a:p>
            <a:r>
              <a:rPr lang="en-GB" dirty="0"/>
              <a:t>         </a:t>
            </a:r>
            <a:r>
              <a:rPr lang="en-GB" b="1" dirty="0"/>
              <a:t>for</a:t>
            </a:r>
            <a:r>
              <a:rPr lang="en-GB" dirty="0"/>
              <a:t> (j = 0; j &lt; 9; </a:t>
            </a:r>
            <a:r>
              <a:rPr lang="en-GB" dirty="0" err="1"/>
              <a:t>j++</a:t>
            </a:r>
            <a:r>
              <a:rPr lang="en-GB" dirty="0"/>
              <a:t>) {</a:t>
            </a:r>
          </a:p>
          <a:p>
            <a:r>
              <a:rPr lang="en-GB" dirty="0"/>
              <a:t>            </a:t>
            </a:r>
            <a:r>
              <a:rPr lang="en-GB" b="1" dirty="0"/>
              <a:t>if</a:t>
            </a:r>
            <a:r>
              <a:rPr lang="en-GB" dirty="0"/>
              <a:t> (</a:t>
            </a:r>
            <a:r>
              <a:rPr lang="en-GB" dirty="0" err="1"/>
              <a:t>i</a:t>
            </a:r>
            <a:r>
              <a:rPr lang="en-GB" dirty="0"/>
              <a:t> == j) {</a:t>
            </a:r>
          </a:p>
          <a:p>
            <a:r>
              <a:rPr lang="en-GB" dirty="0"/>
              <a:t>               </a:t>
            </a:r>
            <a:r>
              <a:rPr lang="en-GB" b="1" dirty="0"/>
              <a:t>break</a:t>
            </a:r>
            <a:r>
              <a:rPr lang="en-GB" dirty="0"/>
              <a:t> label2;</a:t>
            </a:r>
          </a:p>
          <a:p>
            <a:r>
              <a:rPr lang="en-GB" dirty="0"/>
              <a:t>            }</a:t>
            </a:r>
          </a:p>
          <a:p>
            <a:r>
              <a:rPr lang="en-GB" dirty="0"/>
              <a:t>         }</a:t>
            </a:r>
          </a:p>
          <a:p>
            <a:r>
              <a:rPr lang="en-GB" dirty="0"/>
              <a:t>      }</a:t>
            </a:r>
          </a:p>
          <a:p>
            <a:r>
              <a:rPr lang="en-GB" dirty="0"/>
              <a:t>  </a:t>
            </a:r>
            <a:r>
              <a:rPr lang="en-GB" dirty="0" err="1"/>
              <a:t>next_statement_after_break</a:t>
            </a:r>
            <a:r>
              <a:rPr lang="en-GB" dirty="0"/>
              <a:t>;</a:t>
            </a:r>
          </a:p>
          <a:p>
            <a:endParaRPr lang="en-US" dirty="0"/>
          </a:p>
        </p:txBody>
      </p:sp>
    </p:spTree>
    <p:extLst>
      <p:ext uri="{BB962C8B-B14F-4D97-AF65-F5344CB8AC3E}">
        <p14:creationId xmlns:p14="http://schemas.microsoft.com/office/powerpoint/2010/main" val="70456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5BBF-104B-004E-AD72-25303CA8AE23}"/>
              </a:ext>
            </a:extLst>
          </p:cNvPr>
          <p:cNvSpPr>
            <a:spLocks noGrp="1"/>
          </p:cNvSpPr>
          <p:nvPr>
            <p:ph type="title"/>
          </p:nvPr>
        </p:nvSpPr>
        <p:spPr/>
        <p:txBody>
          <a:bodyPr/>
          <a:lstStyle/>
          <a:p>
            <a:r>
              <a:rPr lang="en-US" dirty="0"/>
              <a:t>Facts about the quiz</a:t>
            </a:r>
          </a:p>
        </p:txBody>
      </p:sp>
      <p:sp>
        <p:nvSpPr>
          <p:cNvPr id="3" name="Content Placeholder 2">
            <a:extLst>
              <a:ext uri="{FF2B5EF4-FFF2-40B4-BE49-F238E27FC236}">
                <a16:creationId xmlns:a16="http://schemas.microsoft.com/office/drawing/2014/main" id="{28E51AD4-98B9-E641-B97C-4FB4CFF44E92}"/>
              </a:ext>
            </a:extLst>
          </p:cNvPr>
          <p:cNvSpPr>
            <a:spLocks noGrp="1"/>
          </p:cNvSpPr>
          <p:nvPr>
            <p:ph idx="1"/>
          </p:nvPr>
        </p:nvSpPr>
        <p:spPr/>
        <p:txBody>
          <a:bodyPr/>
          <a:lstStyle/>
          <a:p>
            <a:r>
              <a:rPr lang="en-GB" b="1" dirty="0"/>
              <a:t>Continuing Loops</a:t>
            </a:r>
          </a:p>
          <a:p>
            <a:pPr lvl="1"/>
            <a:r>
              <a:rPr lang="en-GB" dirty="0"/>
              <a:t>unlabelled continue: continue;</a:t>
            </a:r>
          </a:p>
          <a:p>
            <a:pPr lvl="1"/>
            <a:r>
              <a:rPr lang="en-GB" dirty="0"/>
              <a:t>labelled continue: continue label;</a:t>
            </a:r>
          </a:p>
          <a:p>
            <a:pPr marL="457200" lvl="1" indent="0">
              <a:buNone/>
            </a:pPr>
            <a:endParaRPr lang="en-GB" dirty="0"/>
          </a:p>
          <a:p>
            <a:pPr marL="457200" lvl="1" indent="0">
              <a:buNone/>
            </a:pPr>
            <a:r>
              <a:rPr lang="en-GB" dirty="0"/>
              <a:t>For the unlabelled continue:</a:t>
            </a:r>
          </a:p>
          <a:p>
            <a:pPr marL="457200" lvl="1" indent="0">
              <a:buNone/>
            </a:pPr>
            <a:r>
              <a:rPr lang="en-GB" dirty="0"/>
              <a:t>	- It skips the current iteration of a </a:t>
            </a:r>
            <a:r>
              <a:rPr lang="en-GB" b="1" dirty="0"/>
              <a:t>for, while, or do-while</a:t>
            </a:r>
            <a:r>
              <a:rPr lang="en-GB" dirty="0"/>
              <a:t> loop</a:t>
            </a:r>
          </a:p>
          <a:p>
            <a:pPr marL="0" indent="0">
              <a:buNone/>
            </a:pPr>
            <a:r>
              <a:rPr lang="en-GB" dirty="0"/>
              <a:t>	- </a:t>
            </a:r>
            <a:r>
              <a:rPr lang="en-GB" sz="2000" dirty="0"/>
              <a:t>You get a compile-time error if either:</a:t>
            </a:r>
          </a:p>
          <a:p>
            <a:pPr marL="0" indent="0">
              <a:buNone/>
            </a:pPr>
            <a:r>
              <a:rPr lang="en-GB" sz="2000" dirty="0"/>
              <a:t>		No for, while or do statement encloses the continue					The </a:t>
            </a:r>
            <a:r>
              <a:rPr lang="en-GB" sz="2000" b="1" i="1" dirty="0"/>
              <a:t>continue</a:t>
            </a:r>
            <a:r>
              <a:rPr lang="en-GB" sz="2000" dirty="0"/>
              <a:t> target (label) </a:t>
            </a:r>
            <a:r>
              <a:rPr lang="en-GB" sz="2000" b="1" dirty="0"/>
              <a:t>is </a:t>
            </a:r>
            <a:r>
              <a:rPr lang="en-GB" sz="2000" b="1" dirty="0">
                <a:solidFill>
                  <a:srgbClr val="FF0000"/>
                </a:solidFill>
              </a:rPr>
              <a:t>not</a:t>
            </a:r>
            <a:r>
              <a:rPr lang="en-GB" sz="2000" b="1" dirty="0"/>
              <a:t> a for, while or do</a:t>
            </a:r>
          </a:p>
          <a:p>
            <a:pPr marL="457200" lvl="1" indent="0">
              <a:buNone/>
            </a:pPr>
            <a:endParaRPr lang="en-GB" dirty="0"/>
          </a:p>
          <a:p>
            <a:pPr marL="457200" lvl="1" indent="0">
              <a:buNone/>
            </a:pPr>
            <a:br>
              <a:rPr lang="en-GB" dirty="0"/>
            </a:br>
            <a:endParaRPr lang="en-US" dirty="0"/>
          </a:p>
        </p:txBody>
      </p:sp>
    </p:spTree>
    <p:extLst>
      <p:ext uri="{BB962C8B-B14F-4D97-AF65-F5344CB8AC3E}">
        <p14:creationId xmlns:p14="http://schemas.microsoft.com/office/powerpoint/2010/main" val="2040764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a:t>Questions?</a:t>
            </a:r>
          </a:p>
        </p:txBody>
      </p:sp>
    </p:spTree>
    <p:extLst>
      <p:ext uri="{BB962C8B-B14F-4D97-AF65-F5344CB8AC3E}">
        <p14:creationId xmlns:p14="http://schemas.microsoft.com/office/powerpoint/2010/main" val="77405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513113" y="5363030"/>
            <a:ext cx="8871857" cy="787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i="1" dirty="0">
                <a:solidFill>
                  <a:schemeClr val="bg1"/>
                </a:solidFill>
              </a:rPr>
              <a:t>Thank You For Your Time</a:t>
            </a:r>
          </a:p>
        </p:txBody>
      </p:sp>
    </p:spTree>
    <p:extLst>
      <p:ext uri="{BB962C8B-B14F-4D97-AF65-F5344CB8AC3E}">
        <p14:creationId xmlns:p14="http://schemas.microsoft.com/office/powerpoint/2010/main" val="25996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B270-C68A-E44B-A3D5-39393D4E8210}"/>
              </a:ext>
            </a:extLst>
          </p:cNvPr>
          <p:cNvSpPr>
            <a:spLocks noGrp="1"/>
          </p:cNvSpPr>
          <p:nvPr>
            <p:ph type="title"/>
          </p:nvPr>
        </p:nvSpPr>
        <p:spPr/>
        <p:txBody>
          <a:bodyPr/>
          <a:lstStyle/>
          <a:p>
            <a:r>
              <a:rPr lang="en-US" dirty="0"/>
              <a:t>loops</a:t>
            </a:r>
          </a:p>
        </p:txBody>
      </p:sp>
      <p:sp>
        <p:nvSpPr>
          <p:cNvPr id="3" name="Content Placeholder 2">
            <a:extLst>
              <a:ext uri="{FF2B5EF4-FFF2-40B4-BE49-F238E27FC236}">
                <a16:creationId xmlns:a16="http://schemas.microsoft.com/office/drawing/2014/main" id="{CE954DDF-5D30-4B45-810E-4EA4A45A7AFA}"/>
              </a:ext>
            </a:extLst>
          </p:cNvPr>
          <p:cNvSpPr>
            <a:spLocks noGrp="1"/>
          </p:cNvSpPr>
          <p:nvPr>
            <p:ph idx="1"/>
          </p:nvPr>
        </p:nvSpPr>
        <p:spPr/>
        <p:txBody>
          <a:bodyPr/>
          <a:lstStyle/>
          <a:p>
            <a:r>
              <a:rPr lang="en-US" dirty="0"/>
              <a:t>Set of instructions or operations while a condition is true </a:t>
            </a:r>
          </a:p>
          <a:p>
            <a:r>
              <a:rPr lang="en-US" dirty="0"/>
              <a:t>Java has 3 ways of executions of loops</a:t>
            </a:r>
          </a:p>
          <a:p>
            <a:pPr lvl="1"/>
            <a:r>
              <a:rPr lang="en-US" dirty="0"/>
              <a:t>while</a:t>
            </a:r>
          </a:p>
          <a:p>
            <a:pPr lvl="1"/>
            <a:r>
              <a:rPr lang="en-US" dirty="0"/>
              <a:t>do while</a:t>
            </a:r>
          </a:p>
          <a:p>
            <a:pPr lvl="1"/>
            <a:r>
              <a:rPr lang="en-US" dirty="0"/>
              <a:t>for loop</a:t>
            </a:r>
          </a:p>
        </p:txBody>
      </p:sp>
    </p:spTree>
    <p:extLst>
      <p:ext uri="{BB962C8B-B14F-4D97-AF65-F5344CB8AC3E}">
        <p14:creationId xmlns:p14="http://schemas.microsoft.com/office/powerpoint/2010/main" val="126724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026-0A65-F240-B6C3-4676A3D749CA}"/>
              </a:ext>
            </a:extLst>
          </p:cNvPr>
          <p:cNvSpPr>
            <a:spLocks noGrp="1"/>
          </p:cNvSpPr>
          <p:nvPr>
            <p:ph type="title"/>
          </p:nvPr>
        </p:nvSpPr>
        <p:spPr/>
        <p:txBody>
          <a:bodyPr/>
          <a:lstStyle/>
          <a:p>
            <a:r>
              <a:rPr lang="en-US" dirty="0"/>
              <a:t>while</a:t>
            </a:r>
          </a:p>
        </p:txBody>
      </p:sp>
      <p:sp>
        <p:nvSpPr>
          <p:cNvPr id="3" name="Content Placeholder 2">
            <a:extLst>
              <a:ext uri="{FF2B5EF4-FFF2-40B4-BE49-F238E27FC236}">
                <a16:creationId xmlns:a16="http://schemas.microsoft.com/office/drawing/2014/main" id="{F21770A7-8F6F-DE44-BE42-FB5F9396B960}"/>
              </a:ext>
            </a:extLst>
          </p:cNvPr>
          <p:cNvSpPr>
            <a:spLocks noGrp="1"/>
          </p:cNvSpPr>
          <p:nvPr>
            <p:ph idx="1"/>
          </p:nvPr>
        </p:nvSpPr>
        <p:spPr>
          <a:xfrm>
            <a:off x="1371600" y="1614561"/>
            <a:ext cx="9601200" cy="4252839"/>
          </a:xfrm>
        </p:spPr>
        <p:txBody>
          <a:bodyPr/>
          <a:lstStyle/>
          <a:p>
            <a:pPr marL="0" indent="0">
              <a:buNone/>
            </a:pPr>
            <a:r>
              <a:rPr lang="en-US" dirty="0">
                <a:solidFill>
                  <a:srgbClr val="7030A0"/>
                </a:solidFill>
              </a:rPr>
              <a:t>while (</a:t>
            </a:r>
            <a:r>
              <a:rPr lang="en-US" dirty="0" err="1">
                <a:solidFill>
                  <a:srgbClr val="7030A0"/>
                </a:solidFill>
              </a:rPr>
              <a:t>contidion</a:t>
            </a:r>
            <a:r>
              <a:rPr lang="en-US" dirty="0">
                <a:solidFill>
                  <a:srgbClr val="7030A0"/>
                </a:solidFill>
              </a:rPr>
              <a:t>) {</a:t>
            </a:r>
          </a:p>
          <a:p>
            <a:pPr marL="0" indent="0">
              <a:buNone/>
            </a:pPr>
            <a:r>
              <a:rPr lang="en-US" dirty="0">
                <a:solidFill>
                  <a:srgbClr val="7030A0"/>
                </a:solidFill>
              </a:rPr>
              <a:t>    //statements;</a:t>
            </a:r>
          </a:p>
          <a:p>
            <a:pPr marL="0" indent="0">
              <a:buNone/>
            </a:pPr>
            <a:r>
              <a:rPr lang="en-US" dirty="0">
                <a:solidFill>
                  <a:srgbClr val="7030A0"/>
                </a:solidFill>
              </a:rPr>
              <a:t>}</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448CB99-4B32-F241-A96F-17EE6F7D154A}"/>
                  </a:ext>
                </a:extLst>
              </p14:cNvPr>
              <p14:cNvContentPartPr/>
              <p14:nvPr/>
            </p14:nvContentPartPr>
            <p14:xfrm>
              <a:off x="1546732" y="4543779"/>
              <a:ext cx="321120" cy="287280"/>
            </p14:xfrm>
          </p:contentPart>
        </mc:Choice>
        <mc:Fallback xmlns="">
          <p:pic>
            <p:nvPicPr>
              <p:cNvPr id="4" name="Ink 3">
                <a:extLst>
                  <a:ext uri="{FF2B5EF4-FFF2-40B4-BE49-F238E27FC236}">
                    <a16:creationId xmlns:a16="http://schemas.microsoft.com/office/drawing/2014/main" id="{1448CB99-4B32-F241-A96F-17EE6F7D154A}"/>
                  </a:ext>
                </a:extLst>
              </p:cNvPr>
              <p:cNvPicPr/>
              <p:nvPr/>
            </p:nvPicPr>
            <p:blipFill>
              <a:blip r:embed="rId3"/>
              <a:stretch>
                <a:fillRect/>
              </a:stretch>
            </p:blipFill>
            <p:spPr>
              <a:xfrm>
                <a:off x="1538092" y="4535139"/>
                <a:ext cx="3387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9EA5EC8-F925-0741-84D1-C379B2238EF9}"/>
                  </a:ext>
                </a:extLst>
              </p14:cNvPr>
              <p14:cNvContentPartPr/>
              <p14:nvPr/>
            </p14:nvContentPartPr>
            <p14:xfrm>
              <a:off x="1891252" y="4622979"/>
              <a:ext cx="1607760" cy="220320"/>
            </p14:xfrm>
          </p:contentPart>
        </mc:Choice>
        <mc:Fallback xmlns="">
          <p:pic>
            <p:nvPicPr>
              <p:cNvPr id="5" name="Ink 4">
                <a:extLst>
                  <a:ext uri="{FF2B5EF4-FFF2-40B4-BE49-F238E27FC236}">
                    <a16:creationId xmlns:a16="http://schemas.microsoft.com/office/drawing/2014/main" id="{39EA5EC8-F925-0741-84D1-C379B2238EF9}"/>
                  </a:ext>
                </a:extLst>
              </p:cNvPr>
              <p:cNvPicPr/>
              <p:nvPr/>
            </p:nvPicPr>
            <p:blipFill>
              <a:blip r:embed="rId5"/>
              <a:stretch>
                <a:fillRect/>
              </a:stretch>
            </p:blipFill>
            <p:spPr>
              <a:xfrm>
                <a:off x="1882612" y="4614339"/>
                <a:ext cx="16254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2EECC66-FFE2-2344-B31D-C32109A3B4B6}"/>
                  </a:ext>
                </a:extLst>
              </p14:cNvPr>
              <p14:cNvContentPartPr/>
              <p14:nvPr/>
            </p14:nvContentPartPr>
            <p14:xfrm>
              <a:off x="3568132" y="3816219"/>
              <a:ext cx="3187080" cy="1657080"/>
            </p14:xfrm>
          </p:contentPart>
        </mc:Choice>
        <mc:Fallback xmlns="">
          <p:pic>
            <p:nvPicPr>
              <p:cNvPr id="6" name="Ink 5">
                <a:extLst>
                  <a:ext uri="{FF2B5EF4-FFF2-40B4-BE49-F238E27FC236}">
                    <a16:creationId xmlns:a16="http://schemas.microsoft.com/office/drawing/2014/main" id="{B2EECC66-FFE2-2344-B31D-C32109A3B4B6}"/>
                  </a:ext>
                </a:extLst>
              </p:cNvPr>
              <p:cNvPicPr/>
              <p:nvPr/>
            </p:nvPicPr>
            <p:blipFill>
              <a:blip r:embed="rId7"/>
              <a:stretch>
                <a:fillRect/>
              </a:stretch>
            </p:blipFill>
            <p:spPr>
              <a:xfrm>
                <a:off x="3559132" y="3807219"/>
                <a:ext cx="3204720" cy="16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3200872-3A18-264A-A5FD-06137DC8DB9F}"/>
                  </a:ext>
                </a:extLst>
              </p14:cNvPr>
              <p14:cNvContentPartPr/>
              <p14:nvPr/>
            </p14:nvContentPartPr>
            <p14:xfrm>
              <a:off x="6808492" y="4520739"/>
              <a:ext cx="558720" cy="219240"/>
            </p14:xfrm>
          </p:contentPart>
        </mc:Choice>
        <mc:Fallback xmlns="">
          <p:pic>
            <p:nvPicPr>
              <p:cNvPr id="7" name="Ink 6">
                <a:extLst>
                  <a:ext uri="{FF2B5EF4-FFF2-40B4-BE49-F238E27FC236}">
                    <a16:creationId xmlns:a16="http://schemas.microsoft.com/office/drawing/2014/main" id="{73200872-3A18-264A-A5FD-06137DC8DB9F}"/>
                  </a:ext>
                </a:extLst>
              </p:cNvPr>
              <p:cNvPicPr/>
              <p:nvPr/>
            </p:nvPicPr>
            <p:blipFill>
              <a:blip r:embed="rId9"/>
              <a:stretch>
                <a:fillRect/>
              </a:stretch>
            </p:blipFill>
            <p:spPr>
              <a:xfrm>
                <a:off x="6799492" y="4511739"/>
                <a:ext cx="576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D145201-BAE4-D943-A3FD-8524F982A223}"/>
                  </a:ext>
                </a:extLst>
              </p14:cNvPr>
              <p14:cNvContentPartPr/>
              <p14:nvPr/>
            </p14:nvContentPartPr>
            <p14:xfrm>
              <a:off x="7367212" y="3798039"/>
              <a:ext cx="3447720" cy="1445400"/>
            </p14:xfrm>
          </p:contentPart>
        </mc:Choice>
        <mc:Fallback xmlns="">
          <p:pic>
            <p:nvPicPr>
              <p:cNvPr id="8" name="Ink 7">
                <a:extLst>
                  <a:ext uri="{FF2B5EF4-FFF2-40B4-BE49-F238E27FC236}">
                    <a16:creationId xmlns:a16="http://schemas.microsoft.com/office/drawing/2014/main" id="{9D145201-BAE4-D943-A3FD-8524F982A223}"/>
                  </a:ext>
                </a:extLst>
              </p:cNvPr>
              <p:cNvPicPr/>
              <p:nvPr/>
            </p:nvPicPr>
            <p:blipFill>
              <a:blip r:embed="rId11"/>
              <a:stretch>
                <a:fillRect/>
              </a:stretch>
            </p:blipFill>
            <p:spPr>
              <a:xfrm>
                <a:off x="7358212" y="3789399"/>
                <a:ext cx="3465360" cy="146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FE97353-9999-6447-AA84-3A589FC00F4F}"/>
                  </a:ext>
                </a:extLst>
              </p14:cNvPr>
              <p14:cNvContentPartPr/>
              <p14:nvPr/>
            </p14:nvContentPartPr>
            <p14:xfrm>
              <a:off x="4675132" y="3253461"/>
              <a:ext cx="4363636" cy="706846"/>
            </p14:xfrm>
          </p:contentPart>
        </mc:Choice>
        <mc:Fallback xmlns="">
          <p:pic>
            <p:nvPicPr>
              <p:cNvPr id="9" name="Ink 8">
                <a:extLst>
                  <a:ext uri="{FF2B5EF4-FFF2-40B4-BE49-F238E27FC236}">
                    <a16:creationId xmlns:a16="http://schemas.microsoft.com/office/drawing/2014/main" id="{EFE97353-9999-6447-AA84-3A589FC00F4F}"/>
                  </a:ext>
                </a:extLst>
              </p:cNvPr>
              <p:cNvPicPr/>
              <p:nvPr/>
            </p:nvPicPr>
            <p:blipFill>
              <a:blip r:embed="rId13"/>
              <a:stretch>
                <a:fillRect/>
              </a:stretch>
            </p:blipFill>
            <p:spPr>
              <a:xfrm>
                <a:off x="4666493" y="3244463"/>
                <a:ext cx="4381275" cy="72448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CFA29C0-F884-FA44-AC0C-0F69D33B029A}"/>
                  </a:ext>
                </a:extLst>
              </p14:cNvPr>
              <p14:cNvContentPartPr/>
              <p14:nvPr/>
            </p14:nvContentPartPr>
            <p14:xfrm>
              <a:off x="5602492" y="5505339"/>
              <a:ext cx="360" cy="777240"/>
            </p14:xfrm>
          </p:contentPart>
        </mc:Choice>
        <mc:Fallback xmlns="">
          <p:pic>
            <p:nvPicPr>
              <p:cNvPr id="10" name="Ink 9">
                <a:extLst>
                  <a:ext uri="{FF2B5EF4-FFF2-40B4-BE49-F238E27FC236}">
                    <a16:creationId xmlns:a16="http://schemas.microsoft.com/office/drawing/2014/main" id="{BCFA29C0-F884-FA44-AC0C-0F69D33B029A}"/>
                  </a:ext>
                </a:extLst>
              </p:cNvPr>
              <p:cNvPicPr/>
              <p:nvPr/>
            </p:nvPicPr>
            <p:blipFill>
              <a:blip r:embed="rId15"/>
              <a:stretch>
                <a:fillRect/>
              </a:stretch>
            </p:blipFill>
            <p:spPr>
              <a:xfrm>
                <a:off x="5593492" y="5496699"/>
                <a:ext cx="1800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BABD7D8-0A8E-574C-8509-7F6A032A686A}"/>
                  </a:ext>
                </a:extLst>
              </p14:cNvPr>
              <p14:cNvContentPartPr/>
              <p14:nvPr/>
            </p14:nvContentPartPr>
            <p14:xfrm>
              <a:off x="5438332" y="6093219"/>
              <a:ext cx="352080" cy="196200"/>
            </p14:xfrm>
          </p:contentPart>
        </mc:Choice>
        <mc:Fallback xmlns="">
          <p:pic>
            <p:nvPicPr>
              <p:cNvPr id="11" name="Ink 10">
                <a:extLst>
                  <a:ext uri="{FF2B5EF4-FFF2-40B4-BE49-F238E27FC236}">
                    <a16:creationId xmlns:a16="http://schemas.microsoft.com/office/drawing/2014/main" id="{6BABD7D8-0A8E-574C-8509-7F6A032A686A}"/>
                  </a:ext>
                </a:extLst>
              </p:cNvPr>
              <p:cNvPicPr/>
              <p:nvPr/>
            </p:nvPicPr>
            <p:blipFill>
              <a:blip r:embed="rId17"/>
              <a:stretch>
                <a:fillRect/>
              </a:stretch>
            </p:blipFill>
            <p:spPr>
              <a:xfrm>
                <a:off x="5429332" y="6084579"/>
                <a:ext cx="3697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2215E5C3-6463-0942-8899-A38CC09584FC}"/>
                  </a:ext>
                </a:extLst>
              </p14:cNvPr>
              <p14:cNvContentPartPr/>
              <p14:nvPr/>
            </p14:nvContentPartPr>
            <p14:xfrm>
              <a:off x="4738132" y="6062619"/>
              <a:ext cx="2165760" cy="698760"/>
            </p14:xfrm>
          </p:contentPart>
        </mc:Choice>
        <mc:Fallback xmlns="">
          <p:pic>
            <p:nvPicPr>
              <p:cNvPr id="12" name="Ink 11">
                <a:extLst>
                  <a:ext uri="{FF2B5EF4-FFF2-40B4-BE49-F238E27FC236}">
                    <a16:creationId xmlns:a16="http://schemas.microsoft.com/office/drawing/2014/main" id="{2215E5C3-6463-0942-8899-A38CC09584FC}"/>
                  </a:ext>
                </a:extLst>
              </p:cNvPr>
              <p:cNvPicPr/>
              <p:nvPr/>
            </p:nvPicPr>
            <p:blipFill>
              <a:blip r:embed="rId19"/>
              <a:stretch>
                <a:fillRect/>
              </a:stretch>
            </p:blipFill>
            <p:spPr>
              <a:xfrm>
                <a:off x="4729132" y="6053979"/>
                <a:ext cx="2183400" cy="716400"/>
              </a:xfrm>
              <a:prstGeom prst="rect">
                <a:avLst/>
              </a:prstGeom>
            </p:spPr>
          </p:pic>
        </mc:Fallback>
      </mc:AlternateContent>
      <p:sp>
        <p:nvSpPr>
          <p:cNvPr id="13" name="TextBox 12">
            <a:extLst>
              <a:ext uri="{FF2B5EF4-FFF2-40B4-BE49-F238E27FC236}">
                <a16:creationId xmlns:a16="http://schemas.microsoft.com/office/drawing/2014/main" id="{83360C03-B920-C843-848E-E40BDD63775E}"/>
              </a:ext>
            </a:extLst>
          </p:cNvPr>
          <p:cNvSpPr txBox="1"/>
          <p:nvPr/>
        </p:nvSpPr>
        <p:spPr>
          <a:xfrm>
            <a:off x="1716176" y="4427760"/>
            <a:ext cx="637995" cy="369332"/>
          </a:xfrm>
          <a:prstGeom prst="rect">
            <a:avLst/>
          </a:prstGeom>
          <a:noFill/>
        </p:spPr>
        <p:txBody>
          <a:bodyPr wrap="none" rtlCol="0">
            <a:spAutoFit/>
          </a:bodyPr>
          <a:lstStyle/>
          <a:p>
            <a:r>
              <a:rPr lang="en-US" dirty="0"/>
              <a:t>start</a:t>
            </a:r>
          </a:p>
        </p:txBody>
      </p:sp>
      <p:sp>
        <p:nvSpPr>
          <p:cNvPr id="14" name="TextBox 13">
            <a:extLst>
              <a:ext uri="{FF2B5EF4-FFF2-40B4-BE49-F238E27FC236}">
                <a16:creationId xmlns:a16="http://schemas.microsoft.com/office/drawing/2014/main" id="{9AA00E0E-3330-984C-8E8D-F7015640D175}"/>
              </a:ext>
            </a:extLst>
          </p:cNvPr>
          <p:cNvSpPr txBox="1"/>
          <p:nvPr/>
        </p:nvSpPr>
        <p:spPr>
          <a:xfrm>
            <a:off x="5794476" y="6172200"/>
            <a:ext cx="838243" cy="369332"/>
          </a:xfrm>
          <a:prstGeom prst="rect">
            <a:avLst/>
          </a:prstGeom>
          <a:noFill/>
        </p:spPr>
        <p:txBody>
          <a:bodyPr wrap="none" rtlCol="0">
            <a:spAutoFit/>
          </a:bodyPr>
          <a:lstStyle/>
          <a:p>
            <a:r>
              <a:rPr lang="en-US" dirty="0"/>
              <a:t>If false</a:t>
            </a:r>
          </a:p>
        </p:txBody>
      </p:sp>
      <p:sp>
        <p:nvSpPr>
          <p:cNvPr id="15" name="TextBox 14">
            <a:extLst>
              <a:ext uri="{FF2B5EF4-FFF2-40B4-BE49-F238E27FC236}">
                <a16:creationId xmlns:a16="http://schemas.microsoft.com/office/drawing/2014/main" id="{B99F40D5-6514-C64A-A171-F942600B0184}"/>
              </a:ext>
            </a:extLst>
          </p:cNvPr>
          <p:cNvSpPr txBox="1"/>
          <p:nvPr/>
        </p:nvSpPr>
        <p:spPr>
          <a:xfrm>
            <a:off x="4636392" y="4359113"/>
            <a:ext cx="1686680" cy="369332"/>
          </a:xfrm>
          <a:prstGeom prst="rect">
            <a:avLst/>
          </a:prstGeom>
          <a:noFill/>
        </p:spPr>
        <p:txBody>
          <a:bodyPr wrap="none" rtlCol="0">
            <a:spAutoFit/>
          </a:bodyPr>
          <a:lstStyle/>
          <a:p>
            <a:r>
              <a:rPr lang="en-US" dirty="0"/>
              <a:t>Condition block</a:t>
            </a:r>
          </a:p>
        </p:txBody>
      </p:sp>
      <p:sp>
        <p:nvSpPr>
          <p:cNvPr id="16" name="TextBox 15">
            <a:extLst>
              <a:ext uri="{FF2B5EF4-FFF2-40B4-BE49-F238E27FC236}">
                <a16:creationId xmlns:a16="http://schemas.microsoft.com/office/drawing/2014/main" id="{C61B6B67-4891-9749-A8DE-FD21DE53CB81}"/>
              </a:ext>
            </a:extLst>
          </p:cNvPr>
          <p:cNvSpPr txBox="1"/>
          <p:nvPr/>
        </p:nvSpPr>
        <p:spPr>
          <a:xfrm>
            <a:off x="6644909" y="4283591"/>
            <a:ext cx="760144" cy="369332"/>
          </a:xfrm>
          <a:prstGeom prst="rect">
            <a:avLst/>
          </a:prstGeom>
          <a:noFill/>
        </p:spPr>
        <p:txBody>
          <a:bodyPr wrap="none" rtlCol="0">
            <a:spAutoFit/>
          </a:bodyPr>
          <a:lstStyle/>
          <a:p>
            <a:r>
              <a:rPr lang="en-US" dirty="0"/>
              <a:t>If true</a:t>
            </a:r>
          </a:p>
        </p:txBody>
      </p:sp>
      <p:sp>
        <p:nvSpPr>
          <p:cNvPr id="17" name="TextBox 16">
            <a:extLst>
              <a:ext uri="{FF2B5EF4-FFF2-40B4-BE49-F238E27FC236}">
                <a16:creationId xmlns:a16="http://schemas.microsoft.com/office/drawing/2014/main" id="{EE326D1F-05EB-774B-B233-0C285A26B0EE}"/>
              </a:ext>
            </a:extLst>
          </p:cNvPr>
          <p:cNvSpPr txBox="1"/>
          <p:nvPr/>
        </p:nvSpPr>
        <p:spPr>
          <a:xfrm>
            <a:off x="7891372" y="4155526"/>
            <a:ext cx="2693933" cy="369332"/>
          </a:xfrm>
          <a:prstGeom prst="rect">
            <a:avLst/>
          </a:prstGeom>
          <a:noFill/>
        </p:spPr>
        <p:txBody>
          <a:bodyPr wrap="square" rtlCol="0">
            <a:spAutoFit/>
          </a:bodyPr>
          <a:lstStyle/>
          <a:p>
            <a:r>
              <a:rPr lang="en-US" dirty="0"/>
              <a:t>True block</a:t>
            </a:r>
          </a:p>
        </p:txBody>
      </p:sp>
      <p:pic>
        <p:nvPicPr>
          <p:cNvPr id="19" name="Picture 18" descr="Text&#10;&#10;Description automatically generated">
            <a:extLst>
              <a:ext uri="{FF2B5EF4-FFF2-40B4-BE49-F238E27FC236}">
                <a16:creationId xmlns:a16="http://schemas.microsoft.com/office/drawing/2014/main" id="{92AC3E2E-DEE2-6C4E-B224-358C0138C829}"/>
              </a:ext>
            </a:extLst>
          </p:cNvPr>
          <p:cNvPicPr>
            <a:picLocks noChangeAspect="1"/>
          </p:cNvPicPr>
          <p:nvPr/>
        </p:nvPicPr>
        <p:blipFill>
          <a:blip r:embed="rId20"/>
          <a:stretch>
            <a:fillRect/>
          </a:stretch>
        </p:blipFill>
        <p:spPr>
          <a:xfrm>
            <a:off x="5538412" y="1383150"/>
            <a:ext cx="3657600" cy="1638300"/>
          </a:xfrm>
          <a:prstGeom prst="rect">
            <a:avLst/>
          </a:prstGeom>
        </p:spPr>
      </p:pic>
    </p:spTree>
    <p:extLst>
      <p:ext uri="{BB962C8B-B14F-4D97-AF65-F5344CB8AC3E}">
        <p14:creationId xmlns:p14="http://schemas.microsoft.com/office/powerpoint/2010/main" val="149753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2986-1DD1-FE43-B2F2-6B45978BA7E3}"/>
              </a:ext>
            </a:extLst>
          </p:cNvPr>
          <p:cNvSpPr>
            <a:spLocks noGrp="1"/>
          </p:cNvSpPr>
          <p:nvPr>
            <p:ph type="title"/>
          </p:nvPr>
        </p:nvSpPr>
        <p:spPr/>
        <p:txBody>
          <a:bodyPr/>
          <a:lstStyle/>
          <a:p>
            <a:r>
              <a:rPr lang="en-US" dirty="0"/>
              <a:t>While</a:t>
            </a:r>
          </a:p>
        </p:txBody>
      </p:sp>
      <p:sp>
        <p:nvSpPr>
          <p:cNvPr id="3" name="Content Placeholder 2">
            <a:extLst>
              <a:ext uri="{FF2B5EF4-FFF2-40B4-BE49-F238E27FC236}">
                <a16:creationId xmlns:a16="http://schemas.microsoft.com/office/drawing/2014/main" id="{7384C59D-6D27-B54C-B31C-37FF11092BBE}"/>
              </a:ext>
            </a:extLst>
          </p:cNvPr>
          <p:cNvSpPr>
            <a:spLocks noGrp="1"/>
          </p:cNvSpPr>
          <p:nvPr>
            <p:ph idx="1"/>
          </p:nvPr>
        </p:nvSpPr>
        <p:spPr/>
        <p:txBody>
          <a:bodyPr/>
          <a:lstStyle/>
          <a:p>
            <a:r>
              <a:rPr lang="en-GB" dirty="0"/>
              <a:t>Allows code to be executed repeatedly based on a given Boolean condition</a:t>
            </a:r>
          </a:p>
          <a:p>
            <a:r>
              <a:rPr lang="en-GB" dirty="0"/>
              <a:t>Starts with the checking of condition</a:t>
            </a:r>
          </a:p>
          <a:p>
            <a:pPr lvl="1"/>
            <a:r>
              <a:rPr lang="en-GB" i="0" dirty="0"/>
              <a:t> If it evaluated as true – then executes the body statement</a:t>
            </a:r>
          </a:p>
          <a:p>
            <a:pPr lvl="1"/>
            <a:r>
              <a:rPr lang="en-GB" i="0" dirty="0"/>
              <a:t> If it evaluated as false – then terminates the while loop</a:t>
            </a:r>
            <a:endParaRPr lang="en-GB" dirty="0"/>
          </a:p>
          <a:p>
            <a:r>
              <a:rPr lang="en-GB" dirty="0"/>
              <a:t>While loops is useful especially for cases when we don’t know at the time of writing the program who many iterations will have (for example dynamic length of an array or collection)</a:t>
            </a:r>
            <a:endParaRPr lang="en-US" dirty="0"/>
          </a:p>
        </p:txBody>
      </p:sp>
    </p:spTree>
    <p:extLst>
      <p:ext uri="{BB962C8B-B14F-4D97-AF65-F5344CB8AC3E}">
        <p14:creationId xmlns:p14="http://schemas.microsoft.com/office/powerpoint/2010/main" val="399332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026-0A65-F240-B6C3-4676A3D749CA}"/>
              </a:ext>
            </a:extLst>
          </p:cNvPr>
          <p:cNvSpPr>
            <a:spLocks noGrp="1"/>
          </p:cNvSpPr>
          <p:nvPr>
            <p:ph type="title"/>
          </p:nvPr>
        </p:nvSpPr>
        <p:spPr/>
        <p:txBody>
          <a:bodyPr/>
          <a:lstStyle/>
          <a:p>
            <a:r>
              <a:rPr lang="en-US" dirty="0"/>
              <a:t>Do while</a:t>
            </a:r>
          </a:p>
        </p:txBody>
      </p:sp>
      <p:sp>
        <p:nvSpPr>
          <p:cNvPr id="3" name="Content Placeholder 2">
            <a:extLst>
              <a:ext uri="{FF2B5EF4-FFF2-40B4-BE49-F238E27FC236}">
                <a16:creationId xmlns:a16="http://schemas.microsoft.com/office/drawing/2014/main" id="{F21770A7-8F6F-DE44-BE42-FB5F9396B960}"/>
              </a:ext>
            </a:extLst>
          </p:cNvPr>
          <p:cNvSpPr>
            <a:spLocks noGrp="1"/>
          </p:cNvSpPr>
          <p:nvPr>
            <p:ph idx="1"/>
          </p:nvPr>
        </p:nvSpPr>
        <p:spPr>
          <a:xfrm>
            <a:off x="1388838" y="1330372"/>
            <a:ext cx="9601200" cy="4563218"/>
          </a:xfrm>
        </p:spPr>
        <p:txBody>
          <a:bodyPr/>
          <a:lstStyle/>
          <a:p>
            <a:pPr marL="0" indent="0">
              <a:buNone/>
            </a:pPr>
            <a:r>
              <a:rPr lang="en-US" dirty="0">
                <a:solidFill>
                  <a:srgbClr val="7030A0"/>
                </a:solidFill>
              </a:rPr>
              <a:t>do {</a:t>
            </a:r>
          </a:p>
          <a:p>
            <a:pPr marL="0" indent="0">
              <a:buNone/>
            </a:pPr>
            <a:r>
              <a:rPr lang="en-US" dirty="0">
                <a:solidFill>
                  <a:srgbClr val="7030A0"/>
                </a:solidFill>
              </a:rPr>
              <a:t>    //statements;</a:t>
            </a:r>
          </a:p>
          <a:p>
            <a:pPr marL="0" indent="0">
              <a:buNone/>
            </a:pPr>
            <a:r>
              <a:rPr lang="en-US" dirty="0">
                <a:solidFill>
                  <a:srgbClr val="7030A0"/>
                </a:solidFill>
              </a:rPr>
              <a:t>} while (condition)</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448CB99-4B32-F241-A96F-17EE6F7D154A}"/>
                  </a:ext>
                </a:extLst>
              </p14:cNvPr>
              <p14:cNvContentPartPr/>
              <p14:nvPr/>
            </p14:nvContentPartPr>
            <p14:xfrm>
              <a:off x="1546732" y="4543779"/>
              <a:ext cx="321120" cy="287280"/>
            </p14:xfrm>
          </p:contentPart>
        </mc:Choice>
        <mc:Fallback xmlns="">
          <p:pic>
            <p:nvPicPr>
              <p:cNvPr id="4" name="Ink 3">
                <a:extLst>
                  <a:ext uri="{FF2B5EF4-FFF2-40B4-BE49-F238E27FC236}">
                    <a16:creationId xmlns:a16="http://schemas.microsoft.com/office/drawing/2014/main" id="{1448CB99-4B32-F241-A96F-17EE6F7D154A}"/>
                  </a:ext>
                </a:extLst>
              </p:cNvPr>
              <p:cNvPicPr/>
              <p:nvPr/>
            </p:nvPicPr>
            <p:blipFill>
              <a:blip r:embed="rId3"/>
              <a:stretch>
                <a:fillRect/>
              </a:stretch>
            </p:blipFill>
            <p:spPr>
              <a:xfrm>
                <a:off x="1537732" y="4534768"/>
                <a:ext cx="338760" cy="30494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9EA5EC8-F925-0741-84D1-C379B2238EF9}"/>
                  </a:ext>
                </a:extLst>
              </p14:cNvPr>
              <p14:cNvContentPartPr/>
              <p14:nvPr/>
            </p14:nvContentPartPr>
            <p14:xfrm>
              <a:off x="1891252" y="4622979"/>
              <a:ext cx="1607760" cy="220320"/>
            </p14:xfrm>
          </p:contentPart>
        </mc:Choice>
        <mc:Fallback xmlns="">
          <p:pic>
            <p:nvPicPr>
              <p:cNvPr id="5" name="Ink 4">
                <a:extLst>
                  <a:ext uri="{FF2B5EF4-FFF2-40B4-BE49-F238E27FC236}">
                    <a16:creationId xmlns:a16="http://schemas.microsoft.com/office/drawing/2014/main" id="{39EA5EC8-F925-0741-84D1-C379B2238EF9}"/>
                  </a:ext>
                </a:extLst>
              </p:cNvPr>
              <p:cNvPicPr/>
              <p:nvPr/>
            </p:nvPicPr>
            <p:blipFill>
              <a:blip r:embed="rId5"/>
              <a:stretch>
                <a:fillRect/>
              </a:stretch>
            </p:blipFill>
            <p:spPr>
              <a:xfrm>
                <a:off x="1882250" y="4613979"/>
                <a:ext cx="1625404"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3200872-3A18-264A-A5FD-06137DC8DB9F}"/>
                  </a:ext>
                </a:extLst>
              </p14:cNvPr>
              <p14:cNvContentPartPr/>
              <p14:nvPr/>
            </p14:nvContentPartPr>
            <p14:xfrm>
              <a:off x="7050176" y="4307005"/>
              <a:ext cx="558720" cy="219240"/>
            </p14:xfrm>
          </p:contentPart>
        </mc:Choice>
        <mc:Fallback xmlns="">
          <p:pic>
            <p:nvPicPr>
              <p:cNvPr id="7" name="Ink 6">
                <a:extLst>
                  <a:ext uri="{FF2B5EF4-FFF2-40B4-BE49-F238E27FC236}">
                    <a16:creationId xmlns:a16="http://schemas.microsoft.com/office/drawing/2014/main" id="{73200872-3A18-264A-A5FD-06137DC8DB9F}"/>
                  </a:ext>
                </a:extLst>
              </p:cNvPr>
              <p:cNvPicPr/>
              <p:nvPr/>
            </p:nvPicPr>
            <p:blipFill>
              <a:blip r:embed="rId7"/>
              <a:stretch>
                <a:fillRect/>
              </a:stretch>
            </p:blipFill>
            <p:spPr>
              <a:xfrm>
                <a:off x="7041176" y="4298020"/>
                <a:ext cx="576360" cy="2368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D145201-BAE4-D943-A3FD-8524F982A223}"/>
                  </a:ext>
                </a:extLst>
              </p14:cNvPr>
              <p14:cNvContentPartPr/>
              <p14:nvPr/>
            </p14:nvContentPartPr>
            <p14:xfrm>
              <a:off x="3662595" y="3960307"/>
              <a:ext cx="3447720" cy="1445400"/>
            </p14:xfrm>
          </p:contentPart>
        </mc:Choice>
        <mc:Fallback xmlns="">
          <p:pic>
            <p:nvPicPr>
              <p:cNvPr id="8" name="Ink 7">
                <a:extLst>
                  <a:ext uri="{FF2B5EF4-FFF2-40B4-BE49-F238E27FC236}">
                    <a16:creationId xmlns:a16="http://schemas.microsoft.com/office/drawing/2014/main" id="{9D145201-BAE4-D943-A3FD-8524F982A223}"/>
                  </a:ext>
                </a:extLst>
              </p:cNvPr>
              <p:cNvPicPr/>
              <p:nvPr/>
            </p:nvPicPr>
            <p:blipFill>
              <a:blip r:embed="rId9"/>
              <a:stretch>
                <a:fillRect/>
              </a:stretch>
            </p:blipFill>
            <p:spPr>
              <a:xfrm>
                <a:off x="3653595" y="3951307"/>
                <a:ext cx="3465360" cy="146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FE97353-9999-6447-AA84-3A589FC00F4F}"/>
                  </a:ext>
                </a:extLst>
              </p14:cNvPr>
              <p14:cNvContentPartPr/>
              <p14:nvPr/>
            </p14:nvContentPartPr>
            <p14:xfrm>
              <a:off x="4675132" y="3253461"/>
              <a:ext cx="4363636" cy="706846"/>
            </p14:xfrm>
          </p:contentPart>
        </mc:Choice>
        <mc:Fallback xmlns="">
          <p:pic>
            <p:nvPicPr>
              <p:cNvPr id="9" name="Ink 8">
                <a:extLst>
                  <a:ext uri="{FF2B5EF4-FFF2-40B4-BE49-F238E27FC236}">
                    <a16:creationId xmlns:a16="http://schemas.microsoft.com/office/drawing/2014/main" id="{EFE97353-9999-6447-AA84-3A589FC00F4F}"/>
                  </a:ext>
                </a:extLst>
              </p:cNvPr>
              <p:cNvPicPr/>
              <p:nvPr/>
            </p:nvPicPr>
            <p:blipFill>
              <a:blip r:embed="rId11"/>
              <a:stretch>
                <a:fillRect/>
              </a:stretch>
            </p:blipFill>
            <p:spPr>
              <a:xfrm>
                <a:off x="4666132" y="3244463"/>
                <a:ext cx="4381276" cy="72448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CFA29C0-F884-FA44-AC0C-0F69D33B029A}"/>
                  </a:ext>
                </a:extLst>
              </p14:cNvPr>
              <p14:cNvContentPartPr/>
              <p14:nvPr/>
            </p14:nvContentPartPr>
            <p14:xfrm>
              <a:off x="8925590" y="4986551"/>
              <a:ext cx="360" cy="907038"/>
            </p14:xfrm>
          </p:contentPart>
        </mc:Choice>
        <mc:Fallback xmlns="">
          <p:pic>
            <p:nvPicPr>
              <p:cNvPr id="10" name="Ink 9">
                <a:extLst>
                  <a:ext uri="{FF2B5EF4-FFF2-40B4-BE49-F238E27FC236}">
                    <a16:creationId xmlns:a16="http://schemas.microsoft.com/office/drawing/2014/main" id="{BCFA29C0-F884-FA44-AC0C-0F69D33B029A}"/>
                  </a:ext>
                </a:extLst>
              </p:cNvPr>
              <p:cNvPicPr/>
              <p:nvPr/>
            </p:nvPicPr>
            <p:blipFill>
              <a:blip r:embed="rId13"/>
              <a:stretch>
                <a:fillRect/>
              </a:stretch>
            </p:blipFill>
            <p:spPr>
              <a:xfrm>
                <a:off x="8916590" y="4977549"/>
                <a:ext cx="18000" cy="92468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BABD7D8-0A8E-574C-8509-7F6A032A686A}"/>
                  </a:ext>
                </a:extLst>
              </p14:cNvPr>
              <p14:cNvContentPartPr/>
              <p14:nvPr/>
            </p14:nvContentPartPr>
            <p14:xfrm>
              <a:off x="8745146" y="5720771"/>
              <a:ext cx="352080" cy="196200"/>
            </p14:xfrm>
          </p:contentPart>
        </mc:Choice>
        <mc:Fallback xmlns="">
          <p:pic>
            <p:nvPicPr>
              <p:cNvPr id="11" name="Ink 10">
                <a:extLst>
                  <a:ext uri="{FF2B5EF4-FFF2-40B4-BE49-F238E27FC236}">
                    <a16:creationId xmlns:a16="http://schemas.microsoft.com/office/drawing/2014/main" id="{6BABD7D8-0A8E-574C-8509-7F6A032A686A}"/>
                  </a:ext>
                </a:extLst>
              </p:cNvPr>
              <p:cNvPicPr/>
              <p:nvPr/>
            </p:nvPicPr>
            <p:blipFill>
              <a:blip r:embed="rId15"/>
              <a:stretch>
                <a:fillRect/>
              </a:stretch>
            </p:blipFill>
            <p:spPr>
              <a:xfrm>
                <a:off x="8736146" y="5711771"/>
                <a:ext cx="3697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215E5C3-6463-0942-8899-A38CC09584FC}"/>
                  </a:ext>
                </a:extLst>
              </p14:cNvPr>
              <p14:cNvContentPartPr/>
              <p14:nvPr/>
            </p14:nvContentPartPr>
            <p14:xfrm>
              <a:off x="7838306" y="5940039"/>
              <a:ext cx="2165760" cy="698760"/>
            </p14:xfrm>
          </p:contentPart>
        </mc:Choice>
        <mc:Fallback xmlns="">
          <p:pic>
            <p:nvPicPr>
              <p:cNvPr id="12" name="Ink 11">
                <a:extLst>
                  <a:ext uri="{FF2B5EF4-FFF2-40B4-BE49-F238E27FC236}">
                    <a16:creationId xmlns:a16="http://schemas.microsoft.com/office/drawing/2014/main" id="{2215E5C3-6463-0942-8899-A38CC09584FC}"/>
                  </a:ext>
                </a:extLst>
              </p:cNvPr>
              <p:cNvPicPr/>
              <p:nvPr/>
            </p:nvPicPr>
            <p:blipFill>
              <a:blip r:embed="rId17"/>
              <a:stretch>
                <a:fillRect/>
              </a:stretch>
            </p:blipFill>
            <p:spPr>
              <a:xfrm>
                <a:off x="7829306" y="5931039"/>
                <a:ext cx="2183400" cy="716400"/>
              </a:xfrm>
              <a:prstGeom prst="rect">
                <a:avLst/>
              </a:prstGeom>
            </p:spPr>
          </p:pic>
        </mc:Fallback>
      </mc:AlternateContent>
      <p:sp>
        <p:nvSpPr>
          <p:cNvPr id="13" name="TextBox 12">
            <a:extLst>
              <a:ext uri="{FF2B5EF4-FFF2-40B4-BE49-F238E27FC236}">
                <a16:creationId xmlns:a16="http://schemas.microsoft.com/office/drawing/2014/main" id="{83360C03-B920-C843-848E-E40BDD63775E}"/>
              </a:ext>
            </a:extLst>
          </p:cNvPr>
          <p:cNvSpPr txBox="1"/>
          <p:nvPr/>
        </p:nvSpPr>
        <p:spPr>
          <a:xfrm>
            <a:off x="1716176" y="4427760"/>
            <a:ext cx="637995" cy="369332"/>
          </a:xfrm>
          <a:prstGeom prst="rect">
            <a:avLst/>
          </a:prstGeom>
          <a:noFill/>
        </p:spPr>
        <p:txBody>
          <a:bodyPr wrap="none" rtlCol="0">
            <a:spAutoFit/>
          </a:bodyPr>
          <a:lstStyle/>
          <a:p>
            <a:r>
              <a:rPr lang="en-US" dirty="0"/>
              <a:t>start</a:t>
            </a:r>
          </a:p>
        </p:txBody>
      </p:sp>
      <p:sp>
        <p:nvSpPr>
          <p:cNvPr id="14" name="TextBox 13">
            <a:extLst>
              <a:ext uri="{FF2B5EF4-FFF2-40B4-BE49-F238E27FC236}">
                <a16:creationId xmlns:a16="http://schemas.microsoft.com/office/drawing/2014/main" id="{9AA00E0E-3330-984C-8E8D-F7015640D175}"/>
              </a:ext>
            </a:extLst>
          </p:cNvPr>
          <p:cNvSpPr txBox="1"/>
          <p:nvPr/>
        </p:nvSpPr>
        <p:spPr>
          <a:xfrm>
            <a:off x="8921186" y="5244888"/>
            <a:ext cx="838243" cy="369332"/>
          </a:xfrm>
          <a:prstGeom prst="rect">
            <a:avLst/>
          </a:prstGeom>
          <a:noFill/>
        </p:spPr>
        <p:txBody>
          <a:bodyPr wrap="none" rtlCol="0">
            <a:spAutoFit/>
          </a:bodyPr>
          <a:lstStyle/>
          <a:p>
            <a:r>
              <a:rPr lang="en-US" dirty="0"/>
              <a:t>If false</a:t>
            </a:r>
          </a:p>
        </p:txBody>
      </p:sp>
      <p:sp>
        <p:nvSpPr>
          <p:cNvPr id="15" name="TextBox 14">
            <a:extLst>
              <a:ext uri="{FF2B5EF4-FFF2-40B4-BE49-F238E27FC236}">
                <a16:creationId xmlns:a16="http://schemas.microsoft.com/office/drawing/2014/main" id="{B99F40D5-6514-C64A-A171-F942600B0184}"/>
              </a:ext>
            </a:extLst>
          </p:cNvPr>
          <p:cNvSpPr txBox="1"/>
          <p:nvPr/>
        </p:nvSpPr>
        <p:spPr>
          <a:xfrm>
            <a:off x="4636392" y="4359113"/>
            <a:ext cx="1198598" cy="369332"/>
          </a:xfrm>
          <a:prstGeom prst="rect">
            <a:avLst/>
          </a:prstGeom>
          <a:noFill/>
        </p:spPr>
        <p:txBody>
          <a:bodyPr wrap="none" rtlCol="0">
            <a:spAutoFit/>
          </a:bodyPr>
          <a:lstStyle/>
          <a:p>
            <a:r>
              <a:rPr lang="en-US" dirty="0"/>
              <a:t>Statement</a:t>
            </a:r>
          </a:p>
        </p:txBody>
      </p:sp>
      <p:sp>
        <p:nvSpPr>
          <p:cNvPr id="17" name="TextBox 16">
            <a:extLst>
              <a:ext uri="{FF2B5EF4-FFF2-40B4-BE49-F238E27FC236}">
                <a16:creationId xmlns:a16="http://schemas.microsoft.com/office/drawing/2014/main" id="{EE326D1F-05EB-774B-B233-0C285A26B0EE}"/>
              </a:ext>
            </a:extLst>
          </p:cNvPr>
          <p:cNvSpPr txBox="1"/>
          <p:nvPr/>
        </p:nvSpPr>
        <p:spPr>
          <a:xfrm>
            <a:off x="7891372" y="4155526"/>
            <a:ext cx="2693933" cy="369332"/>
          </a:xfrm>
          <a:prstGeom prst="rect">
            <a:avLst/>
          </a:prstGeom>
          <a:noFill/>
        </p:spPr>
        <p:txBody>
          <a:bodyPr wrap="square" rtlCol="0">
            <a:spAutoFit/>
          </a:bodyPr>
          <a:lstStyle/>
          <a:p>
            <a:r>
              <a:rPr lang="en-US" dirty="0"/>
              <a:t>Condition statement</a:t>
            </a:r>
          </a:p>
        </p:txBody>
      </p:sp>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C7F0B607-EACA-0E46-BFCB-557A8D16477A}"/>
                  </a:ext>
                </a:extLst>
              </p14:cNvPr>
              <p14:cNvContentPartPr/>
              <p14:nvPr/>
            </p14:nvContentPartPr>
            <p14:xfrm>
              <a:off x="7518511" y="3859140"/>
              <a:ext cx="3408120" cy="1137240"/>
            </p14:xfrm>
          </p:contentPart>
        </mc:Choice>
        <mc:Fallback xmlns="">
          <p:pic>
            <p:nvPicPr>
              <p:cNvPr id="18" name="Ink 17">
                <a:extLst>
                  <a:ext uri="{FF2B5EF4-FFF2-40B4-BE49-F238E27FC236}">
                    <a16:creationId xmlns:a16="http://schemas.microsoft.com/office/drawing/2014/main" id="{C7F0B607-EACA-0E46-BFCB-557A8D16477A}"/>
                  </a:ext>
                </a:extLst>
              </p:cNvPr>
              <p:cNvPicPr/>
              <p:nvPr/>
            </p:nvPicPr>
            <p:blipFill>
              <a:blip r:embed="rId19"/>
              <a:stretch>
                <a:fillRect/>
              </a:stretch>
            </p:blipFill>
            <p:spPr>
              <a:xfrm>
                <a:off x="7509511" y="3850500"/>
                <a:ext cx="3425760" cy="1154880"/>
              </a:xfrm>
              <a:prstGeom prst="rect">
                <a:avLst/>
              </a:prstGeom>
            </p:spPr>
          </p:pic>
        </mc:Fallback>
      </mc:AlternateContent>
      <p:sp>
        <p:nvSpPr>
          <p:cNvPr id="20" name="TextBox 19">
            <a:extLst>
              <a:ext uri="{FF2B5EF4-FFF2-40B4-BE49-F238E27FC236}">
                <a16:creationId xmlns:a16="http://schemas.microsoft.com/office/drawing/2014/main" id="{2CD65DA5-5623-6A4C-A33B-0C893C069B2B}"/>
              </a:ext>
            </a:extLst>
          </p:cNvPr>
          <p:cNvSpPr txBox="1"/>
          <p:nvPr/>
        </p:nvSpPr>
        <p:spPr>
          <a:xfrm>
            <a:off x="6476878" y="2953179"/>
            <a:ext cx="760144" cy="369332"/>
          </a:xfrm>
          <a:prstGeom prst="rect">
            <a:avLst/>
          </a:prstGeom>
          <a:noFill/>
        </p:spPr>
        <p:txBody>
          <a:bodyPr wrap="none" rtlCol="0">
            <a:spAutoFit/>
          </a:bodyPr>
          <a:lstStyle/>
          <a:p>
            <a:r>
              <a:rPr lang="en-US" dirty="0"/>
              <a:t>If true</a:t>
            </a:r>
          </a:p>
        </p:txBody>
      </p:sp>
      <p:pic>
        <p:nvPicPr>
          <p:cNvPr id="22" name="Picture 21" descr="Graphical user interface, application&#10;&#10;Description automatically generated">
            <a:extLst>
              <a:ext uri="{FF2B5EF4-FFF2-40B4-BE49-F238E27FC236}">
                <a16:creationId xmlns:a16="http://schemas.microsoft.com/office/drawing/2014/main" id="{1F00CBDF-FC8F-4546-A4BB-F75E25D2912D}"/>
              </a:ext>
            </a:extLst>
          </p:cNvPr>
          <p:cNvPicPr>
            <a:picLocks noChangeAspect="1"/>
          </p:cNvPicPr>
          <p:nvPr/>
        </p:nvPicPr>
        <p:blipFill>
          <a:blip r:embed="rId20"/>
          <a:stretch>
            <a:fillRect/>
          </a:stretch>
        </p:blipFill>
        <p:spPr>
          <a:xfrm>
            <a:off x="5614996" y="1353439"/>
            <a:ext cx="3987800" cy="1625600"/>
          </a:xfrm>
          <a:prstGeom prst="rect">
            <a:avLst/>
          </a:prstGeom>
        </p:spPr>
      </p:pic>
    </p:spTree>
    <p:extLst>
      <p:ext uri="{BB962C8B-B14F-4D97-AF65-F5344CB8AC3E}">
        <p14:creationId xmlns:p14="http://schemas.microsoft.com/office/powerpoint/2010/main" val="362836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4F7B-9EB9-0441-AB9B-86FDF729133A}"/>
              </a:ext>
            </a:extLst>
          </p:cNvPr>
          <p:cNvSpPr>
            <a:spLocks noGrp="1"/>
          </p:cNvSpPr>
          <p:nvPr>
            <p:ph type="title"/>
          </p:nvPr>
        </p:nvSpPr>
        <p:spPr/>
        <p:txBody>
          <a:bodyPr/>
          <a:lstStyle/>
          <a:p>
            <a:r>
              <a:rPr lang="en-US" dirty="0"/>
              <a:t>Do while</a:t>
            </a:r>
          </a:p>
        </p:txBody>
      </p:sp>
      <p:sp>
        <p:nvSpPr>
          <p:cNvPr id="3" name="Content Placeholder 2">
            <a:extLst>
              <a:ext uri="{FF2B5EF4-FFF2-40B4-BE49-F238E27FC236}">
                <a16:creationId xmlns:a16="http://schemas.microsoft.com/office/drawing/2014/main" id="{64556C33-92BB-814F-BE2D-8828B080BC92}"/>
              </a:ext>
            </a:extLst>
          </p:cNvPr>
          <p:cNvSpPr>
            <a:spLocks noGrp="1"/>
          </p:cNvSpPr>
          <p:nvPr>
            <p:ph idx="1"/>
          </p:nvPr>
        </p:nvSpPr>
        <p:spPr/>
        <p:txBody>
          <a:bodyPr/>
          <a:lstStyle/>
          <a:p>
            <a:r>
              <a:rPr lang="en-GB" dirty="0"/>
              <a:t> Executes the statement first and then checks for the condition</a:t>
            </a:r>
          </a:p>
          <a:p>
            <a:r>
              <a:rPr lang="en-GB" dirty="0"/>
              <a:t>At least one time the do-while block statement will be executed</a:t>
            </a:r>
          </a:p>
          <a:p>
            <a:r>
              <a:rPr lang="en-GB" dirty="0"/>
              <a:t>Terminates when the condition is false</a:t>
            </a:r>
            <a:endParaRPr lang="en-US" dirty="0"/>
          </a:p>
        </p:txBody>
      </p:sp>
    </p:spTree>
    <p:extLst>
      <p:ext uri="{BB962C8B-B14F-4D97-AF65-F5344CB8AC3E}">
        <p14:creationId xmlns:p14="http://schemas.microsoft.com/office/powerpoint/2010/main" val="3175172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22D0-D58B-2B46-8AA4-A3FFD5975E52}"/>
              </a:ext>
            </a:extLst>
          </p:cNvPr>
          <p:cNvSpPr>
            <a:spLocks noGrp="1"/>
          </p:cNvSpPr>
          <p:nvPr>
            <p:ph type="title"/>
          </p:nvPr>
        </p:nvSpPr>
        <p:spPr/>
        <p:txBody>
          <a:bodyPr/>
          <a:lstStyle/>
          <a:p>
            <a:r>
              <a:rPr lang="en-US" dirty="0"/>
              <a:t>For loop</a:t>
            </a:r>
          </a:p>
        </p:txBody>
      </p:sp>
      <p:sp>
        <p:nvSpPr>
          <p:cNvPr id="3" name="Content Placeholder 2">
            <a:extLst>
              <a:ext uri="{FF2B5EF4-FFF2-40B4-BE49-F238E27FC236}">
                <a16:creationId xmlns:a16="http://schemas.microsoft.com/office/drawing/2014/main" id="{39B0A912-05A7-F543-B41B-DCAD1C368CEC}"/>
              </a:ext>
            </a:extLst>
          </p:cNvPr>
          <p:cNvSpPr>
            <a:spLocks noGrp="1"/>
          </p:cNvSpPr>
          <p:nvPr>
            <p:ph idx="1"/>
          </p:nvPr>
        </p:nvSpPr>
        <p:spPr>
          <a:xfrm>
            <a:off x="1112108" y="2286000"/>
            <a:ext cx="9860692" cy="3581400"/>
          </a:xfrm>
        </p:spPr>
        <p:txBody>
          <a:bodyPr/>
          <a:lstStyle/>
          <a:p>
            <a:pPr marL="0" indent="0">
              <a:buNone/>
            </a:pPr>
            <a:r>
              <a:rPr lang="en-GB" dirty="0">
                <a:solidFill>
                  <a:srgbClr val="7030A0"/>
                </a:solidFill>
              </a:rPr>
              <a:t>for(initialization; condition ; increment/decrement) { </a:t>
            </a:r>
          </a:p>
          <a:p>
            <a:pPr marL="0" indent="0">
              <a:buNone/>
            </a:pPr>
            <a:r>
              <a:rPr lang="en-GB" dirty="0">
                <a:solidFill>
                  <a:srgbClr val="7030A0"/>
                </a:solidFill>
              </a:rPr>
              <a:t>     statement(s); </a:t>
            </a:r>
          </a:p>
          <a:p>
            <a:pPr marL="0" indent="0">
              <a:buNone/>
            </a:pPr>
            <a:r>
              <a:rPr lang="en-GB" dirty="0">
                <a:solidFill>
                  <a:srgbClr val="7030A0"/>
                </a:solidFill>
              </a:rPr>
              <a:t>}</a:t>
            </a:r>
          </a:p>
          <a:p>
            <a:pPr marL="0" indent="0">
              <a:buNone/>
            </a:pPr>
            <a:endParaRPr lang="en-GB" dirty="0"/>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33B593-5FCE-1443-88AD-D3BB4B9B4604}"/>
                  </a:ext>
                </a:extLst>
              </p14:cNvPr>
              <p14:cNvContentPartPr/>
              <p14:nvPr/>
            </p14:nvContentPartPr>
            <p14:xfrm>
              <a:off x="8342494" y="1032772"/>
              <a:ext cx="1432800" cy="562680"/>
            </p14:xfrm>
          </p:contentPart>
        </mc:Choice>
        <mc:Fallback xmlns="">
          <p:pic>
            <p:nvPicPr>
              <p:cNvPr id="4" name="Ink 3">
                <a:extLst>
                  <a:ext uri="{FF2B5EF4-FFF2-40B4-BE49-F238E27FC236}">
                    <a16:creationId xmlns:a16="http://schemas.microsoft.com/office/drawing/2014/main" id="{8733B593-5FCE-1443-88AD-D3BB4B9B4604}"/>
                  </a:ext>
                </a:extLst>
              </p:cNvPr>
              <p:cNvPicPr/>
              <p:nvPr/>
            </p:nvPicPr>
            <p:blipFill>
              <a:blip r:embed="rId3"/>
              <a:stretch>
                <a:fillRect/>
              </a:stretch>
            </p:blipFill>
            <p:spPr>
              <a:xfrm>
                <a:off x="8333494" y="1023772"/>
                <a:ext cx="14504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76C4CED-9244-9845-B48D-D06375AC73A7}"/>
                  </a:ext>
                </a:extLst>
              </p14:cNvPr>
              <p14:cNvContentPartPr/>
              <p14:nvPr/>
            </p14:nvContentPartPr>
            <p14:xfrm>
              <a:off x="8752894" y="1653412"/>
              <a:ext cx="377280" cy="413280"/>
            </p14:xfrm>
          </p:contentPart>
        </mc:Choice>
        <mc:Fallback xmlns="">
          <p:pic>
            <p:nvPicPr>
              <p:cNvPr id="5" name="Ink 4">
                <a:extLst>
                  <a:ext uri="{FF2B5EF4-FFF2-40B4-BE49-F238E27FC236}">
                    <a16:creationId xmlns:a16="http://schemas.microsoft.com/office/drawing/2014/main" id="{276C4CED-9244-9845-B48D-D06375AC73A7}"/>
                  </a:ext>
                </a:extLst>
              </p:cNvPr>
              <p:cNvPicPr/>
              <p:nvPr/>
            </p:nvPicPr>
            <p:blipFill>
              <a:blip r:embed="rId5"/>
              <a:stretch>
                <a:fillRect/>
              </a:stretch>
            </p:blipFill>
            <p:spPr>
              <a:xfrm>
                <a:off x="8743894" y="1644412"/>
                <a:ext cx="394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8A9D39F-880E-8646-B555-FE1C22D10E82}"/>
                  </a:ext>
                </a:extLst>
              </p14:cNvPr>
              <p14:cNvContentPartPr/>
              <p14:nvPr/>
            </p14:nvContentPartPr>
            <p14:xfrm>
              <a:off x="7604854" y="1963372"/>
              <a:ext cx="3019680" cy="737640"/>
            </p14:xfrm>
          </p:contentPart>
        </mc:Choice>
        <mc:Fallback xmlns="">
          <p:pic>
            <p:nvPicPr>
              <p:cNvPr id="6" name="Ink 5">
                <a:extLst>
                  <a:ext uri="{FF2B5EF4-FFF2-40B4-BE49-F238E27FC236}">
                    <a16:creationId xmlns:a16="http://schemas.microsoft.com/office/drawing/2014/main" id="{58A9D39F-880E-8646-B555-FE1C22D10E82}"/>
                  </a:ext>
                </a:extLst>
              </p:cNvPr>
              <p:cNvPicPr/>
              <p:nvPr/>
            </p:nvPicPr>
            <p:blipFill>
              <a:blip r:embed="rId7"/>
              <a:stretch>
                <a:fillRect/>
              </a:stretch>
            </p:blipFill>
            <p:spPr>
              <a:xfrm>
                <a:off x="7595854" y="1954372"/>
                <a:ext cx="3037320" cy="75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884D94D-75C0-E64A-B29A-B812577139BD}"/>
                  </a:ext>
                </a:extLst>
              </p14:cNvPr>
              <p14:cNvContentPartPr/>
              <p14:nvPr/>
            </p14:nvContentPartPr>
            <p14:xfrm>
              <a:off x="8892934" y="2680492"/>
              <a:ext cx="261000" cy="522000"/>
            </p14:xfrm>
          </p:contentPart>
        </mc:Choice>
        <mc:Fallback xmlns="">
          <p:pic>
            <p:nvPicPr>
              <p:cNvPr id="7" name="Ink 6">
                <a:extLst>
                  <a:ext uri="{FF2B5EF4-FFF2-40B4-BE49-F238E27FC236}">
                    <a16:creationId xmlns:a16="http://schemas.microsoft.com/office/drawing/2014/main" id="{0884D94D-75C0-E64A-B29A-B812577139BD}"/>
                  </a:ext>
                </a:extLst>
              </p:cNvPr>
              <p:cNvPicPr/>
              <p:nvPr/>
            </p:nvPicPr>
            <p:blipFill>
              <a:blip r:embed="rId9"/>
              <a:stretch>
                <a:fillRect/>
              </a:stretch>
            </p:blipFill>
            <p:spPr>
              <a:xfrm>
                <a:off x="8883934" y="2671492"/>
                <a:ext cx="2786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A2347C7-EEBB-A545-8DB9-153DFF64F766}"/>
                  </a:ext>
                </a:extLst>
              </p14:cNvPr>
              <p14:cNvContentPartPr/>
              <p14:nvPr/>
            </p14:nvContentPartPr>
            <p14:xfrm>
              <a:off x="7758214" y="3027532"/>
              <a:ext cx="2756880" cy="1140840"/>
            </p14:xfrm>
          </p:contentPart>
        </mc:Choice>
        <mc:Fallback xmlns="">
          <p:pic>
            <p:nvPicPr>
              <p:cNvPr id="8" name="Ink 7">
                <a:extLst>
                  <a:ext uri="{FF2B5EF4-FFF2-40B4-BE49-F238E27FC236}">
                    <a16:creationId xmlns:a16="http://schemas.microsoft.com/office/drawing/2014/main" id="{CA2347C7-EEBB-A545-8DB9-153DFF64F766}"/>
                  </a:ext>
                </a:extLst>
              </p:cNvPr>
              <p:cNvPicPr/>
              <p:nvPr/>
            </p:nvPicPr>
            <p:blipFill>
              <a:blip r:embed="rId11"/>
              <a:stretch>
                <a:fillRect/>
              </a:stretch>
            </p:blipFill>
            <p:spPr>
              <a:xfrm>
                <a:off x="7749574" y="3018532"/>
                <a:ext cx="2774520" cy="115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C3D34D9-DE0C-7E40-823B-A418A3BD1DCA}"/>
                  </a:ext>
                </a:extLst>
              </p14:cNvPr>
              <p14:cNvContentPartPr/>
              <p14:nvPr/>
            </p14:nvContentPartPr>
            <p14:xfrm>
              <a:off x="8993734" y="4197892"/>
              <a:ext cx="171720" cy="509760"/>
            </p14:xfrm>
          </p:contentPart>
        </mc:Choice>
        <mc:Fallback xmlns="">
          <p:pic>
            <p:nvPicPr>
              <p:cNvPr id="9" name="Ink 8">
                <a:extLst>
                  <a:ext uri="{FF2B5EF4-FFF2-40B4-BE49-F238E27FC236}">
                    <a16:creationId xmlns:a16="http://schemas.microsoft.com/office/drawing/2014/main" id="{DC3D34D9-DE0C-7E40-823B-A418A3BD1DCA}"/>
                  </a:ext>
                </a:extLst>
              </p:cNvPr>
              <p:cNvPicPr/>
              <p:nvPr/>
            </p:nvPicPr>
            <p:blipFill>
              <a:blip r:embed="rId13"/>
              <a:stretch>
                <a:fillRect/>
              </a:stretch>
            </p:blipFill>
            <p:spPr>
              <a:xfrm>
                <a:off x="8985094" y="4189252"/>
                <a:ext cx="1893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4F39319-D2F6-8A4E-9572-42AF2153E3E3}"/>
                  </a:ext>
                </a:extLst>
              </p14:cNvPr>
              <p14:cNvContentPartPr/>
              <p14:nvPr/>
            </p14:nvContentPartPr>
            <p14:xfrm>
              <a:off x="7659574" y="4660132"/>
              <a:ext cx="3024720" cy="1039320"/>
            </p14:xfrm>
          </p:contentPart>
        </mc:Choice>
        <mc:Fallback xmlns="">
          <p:pic>
            <p:nvPicPr>
              <p:cNvPr id="10" name="Ink 9">
                <a:extLst>
                  <a:ext uri="{FF2B5EF4-FFF2-40B4-BE49-F238E27FC236}">
                    <a16:creationId xmlns:a16="http://schemas.microsoft.com/office/drawing/2014/main" id="{54F39319-D2F6-8A4E-9572-42AF2153E3E3}"/>
                  </a:ext>
                </a:extLst>
              </p:cNvPr>
              <p:cNvPicPr/>
              <p:nvPr/>
            </p:nvPicPr>
            <p:blipFill>
              <a:blip r:embed="rId15"/>
              <a:stretch>
                <a:fillRect/>
              </a:stretch>
            </p:blipFill>
            <p:spPr>
              <a:xfrm>
                <a:off x="7650934" y="4651132"/>
                <a:ext cx="304236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2E924B2-06F8-9C4F-A714-62367DB810F2}"/>
                  </a:ext>
                </a:extLst>
              </p14:cNvPr>
              <p14:cNvContentPartPr/>
              <p14:nvPr/>
            </p14:nvContentPartPr>
            <p14:xfrm>
              <a:off x="10661254" y="4512892"/>
              <a:ext cx="818640" cy="594720"/>
            </p14:xfrm>
          </p:contentPart>
        </mc:Choice>
        <mc:Fallback xmlns="">
          <p:pic>
            <p:nvPicPr>
              <p:cNvPr id="11" name="Ink 10">
                <a:extLst>
                  <a:ext uri="{FF2B5EF4-FFF2-40B4-BE49-F238E27FC236}">
                    <a16:creationId xmlns:a16="http://schemas.microsoft.com/office/drawing/2014/main" id="{C2E924B2-06F8-9C4F-A714-62367DB810F2}"/>
                  </a:ext>
                </a:extLst>
              </p:cNvPr>
              <p:cNvPicPr/>
              <p:nvPr/>
            </p:nvPicPr>
            <p:blipFill>
              <a:blip r:embed="rId17"/>
              <a:stretch>
                <a:fillRect/>
              </a:stretch>
            </p:blipFill>
            <p:spPr>
              <a:xfrm>
                <a:off x="10652614" y="4503892"/>
                <a:ext cx="836280" cy="612360"/>
              </a:xfrm>
              <a:prstGeom prst="rect">
                <a:avLst/>
              </a:prstGeom>
            </p:spPr>
          </p:pic>
        </mc:Fallback>
      </mc:AlternateContent>
      <p:grpSp>
        <p:nvGrpSpPr>
          <p:cNvPr id="14" name="Group 13">
            <a:extLst>
              <a:ext uri="{FF2B5EF4-FFF2-40B4-BE49-F238E27FC236}">
                <a16:creationId xmlns:a16="http://schemas.microsoft.com/office/drawing/2014/main" id="{14124D6B-1452-FE40-A764-CA31D9EA5D24}"/>
              </a:ext>
            </a:extLst>
          </p:cNvPr>
          <p:cNvGrpSpPr/>
          <p:nvPr/>
        </p:nvGrpSpPr>
        <p:grpSpPr>
          <a:xfrm>
            <a:off x="10305214" y="3235972"/>
            <a:ext cx="1633680" cy="1227960"/>
            <a:chOff x="10305214" y="3235972"/>
            <a:chExt cx="1633680" cy="122796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98EDE9F-EED0-2B4B-8813-7A2067FC21BF}"/>
                    </a:ext>
                  </a:extLst>
                </p14:cNvPr>
                <p14:cNvContentPartPr/>
                <p14:nvPr/>
              </p14:nvContentPartPr>
              <p14:xfrm>
                <a:off x="10305214" y="3626932"/>
                <a:ext cx="1633680" cy="837000"/>
              </p14:xfrm>
            </p:contentPart>
          </mc:Choice>
          <mc:Fallback xmlns="">
            <p:pic>
              <p:nvPicPr>
                <p:cNvPr id="12" name="Ink 11">
                  <a:extLst>
                    <a:ext uri="{FF2B5EF4-FFF2-40B4-BE49-F238E27FC236}">
                      <a16:creationId xmlns:a16="http://schemas.microsoft.com/office/drawing/2014/main" id="{498EDE9F-EED0-2B4B-8813-7A2067FC21BF}"/>
                    </a:ext>
                  </a:extLst>
                </p:cNvPr>
                <p:cNvPicPr/>
                <p:nvPr/>
              </p:nvPicPr>
              <p:blipFill>
                <a:blip r:embed="rId19"/>
                <a:stretch>
                  <a:fillRect/>
                </a:stretch>
              </p:blipFill>
              <p:spPr>
                <a:xfrm>
                  <a:off x="10296214" y="3618292"/>
                  <a:ext cx="1651320"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41E46FC-7E76-B440-81F8-7E18B1CE604E}"/>
                    </a:ext>
                  </a:extLst>
                </p14:cNvPr>
                <p14:cNvContentPartPr/>
                <p14:nvPr/>
              </p14:nvContentPartPr>
              <p14:xfrm>
                <a:off x="10440574" y="3235972"/>
                <a:ext cx="956880" cy="488880"/>
              </p14:xfrm>
            </p:contentPart>
          </mc:Choice>
          <mc:Fallback xmlns="">
            <p:pic>
              <p:nvPicPr>
                <p:cNvPr id="13" name="Ink 12">
                  <a:extLst>
                    <a:ext uri="{FF2B5EF4-FFF2-40B4-BE49-F238E27FC236}">
                      <a16:creationId xmlns:a16="http://schemas.microsoft.com/office/drawing/2014/main" id="{441E46FC-7E76-B440-81F8-7E18B1CE604E}"/>
                    </a:ext>
                  </a:extLst>
                </p:cNvPr>
                <p:cNvPicPr/>
                <p:nvPr/>
              </p:nvPicPr>
              <p:blipFill>
                <a:blip r:embed="rId21"/>
                <a:stretch>
                  <a:fillRect/>
                </a:stretch>
              </p:blipFill>
              <p:spPr>
                <a:xfrm>
                  <a:off x="10431934" y="3226972"/>
                  <a:ext cx="974520" cy="50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9B5DAEAA-D99E-4043-83CA-9DF8C9AFDECD}"/>
                  </a:ext>
                </a:extLst>
              </p14:cNvPr>
              <p14:cNvContentPartPr/>
              <p14:nvPr/>
            </p14:nvContentPartPr>
            <p14:xfrm>
              <a:off x="6390971" y="3747754"/>
              <a:ext cx="1418002" cy="1825143"/>
            </p14:xfrm>
          </p:contentPart>
        </mc:Choice>
        <mc:Fallback xmlns="">
          <p:pic>
            <p:nvPicPr>
              <p:cNvPr id="15" name="Ink 14">
                <a:extLst>
                  <a:ext uri="{FF2B5EF4-FFF2-40B4-BE49-F238E27FC236}">
                    <a16:creationId xmlns:a16="http://schemas.microsoft.com/office/drawing/2014/main" id="{9B5DAEAA-D99E-4043-83CA-9DF8C9AFDECD}"/>
                  </a:ext>
                </a:extLst>
              </p:cNvPr>
              <p:cNvPicPr/>
              <p:nvPr/>
            </p:nvPicPr>
            <p:blipFill>
              <a:blip r:embed="rId23"/>
              <a:stretch>
                <a:fillRect/>
              </a:stretch>
            </p:blipFill>
            <p:spPr>
              <a:xfrm>
                <a:off x="6381971" y="3738753"/>
                <a:ext cx="1435642" cy="184278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0136082-80B4-4940-9B02-8750DBACE2D6}"/>
                  </a:ext>
                </a:extLst>
              </p14:cNvPr>
              <p14:cNvContentPartPr/>
              <p14:nvPr/>
            </p14:nvContentPartPr>
            <p14:xfrm>
              <a:off x="5303374" y="5616153"/>
              <a:ext cx="2301480" cy="998640"/>
            </p14:xfrm>
          </p:contentPart>
        </mc:Choice>
        <mc:Fallback xmlns="">
          <p:pic>
            <p:nvPicPr>
              <p:cNvPr id="16" name="Ink 15">
                <a:extLst>
                  <a:ext uri="{FF2B5EF4-FFF2-40B4-BE49-F238E27FC236}">
                    <a16:creationId xmlns:a16="http://schemas.microsoft.com/office/drawing/2014/main" id="{A0136082-80B4-4940-9B02-8750DBACE2D6}"/>
                  </a:ext>
                </a:extLst>
              </p:cNvPr>
              <p:cNvPicPr/>
              <p:nvPr/>
            </p:nvPicPr>
            <p:blipFill>
              <a:blip r:embed="rId25"/>
              <a:stretch>
                <a:fillRect/>
              </a:stretch>
            </p:blipFill>
            <p:spPr>
              <a:xfrm>
                <a:off x="5294374" y="5607513"/>
                <a:ext cx="2319120" cy="1016280"/>
              </a:xfrm>
              <a:prstGeom prst="rect">
                <a:avLst/>
              </a:prstGeom>
            </p:spPr>
          </p:pic>
        </mc:Fallback>
      </mc:AlternateContent>
      <p:sp>
        <p:nvSpPr>
          <p:cNvPr id="17" name="TextBox 16">
            <a:extLst>
              <a:ext uri="{FF2B5EF4-FFF2-40B4-BE49-F238E27FC236}">
                <a16:creationId xmlns:a16="http://schemas.microsoft.com/office/drawing/2014/main" id="{03872856-24C6-034D-B0E8-691CB7067274}"/>
              </a:ext>
            </a:extLst>
          </p:cNvPr>
          <p:cNvSpPr txBox="1"/>
          <p:nvPr/>
        </p:nvSpPr>
        <p:spPr>
          <a:xfrm>
            <a:off x="8533939" y="1135454"/>
            <a:ext cx="637995" cy="369332"/>
          </a:xfrm>
          <a:prstGeom prst="rect">
            <a:avLst/>
          </a:prstGeom>
          <a:noFill/>
        </p:spPr>
        <p:txBody>
          <a:bodyPr wrap="none" rtlCol="0">
            <a:spAutoFit/>
          </a:bodyPr>
          <a:lstStyle/>
          <a:p>
            <a:r>
              <a:rPr lang="en-US" dirty="0"/>
              <a:t>start</a:t>
            </a:r>
          </a:p>
        </p:txBody>
      </p:sp>
      <p:sp>
        <p:nvSpPr>
          <p:cNvPr id="18" name="TextBox 17">
            <a:extLst>
              <a:ext uri="{FF2B5EF4-FFF2-40B4-BE49-F238E27FC236}">
                <a16:creationId xmlns:a16="http://schemas.microsoft.com/office/drawing/2014/main" id="{3897AB42-EE0A-AF44-9A69-DACBB0AFD06F}"/>
              </a:ext>
            </a:extLst>
          </p:cNvPr>
          <p:cNvSpPr txBox="1"/>
          <p:nvPr/>
        </p:nvSpPr>
        <p:spPr>
          <a:xfrm>
            <a:off x="8674736" y="2191986"/>
            <a:ext cx="1354858" cy="369332"/>
          </a:xfrm>
          <a:prstGeom prst="rect">
            <a:avLst/>
          </a:prstGeom>
          <a:noFill/>
        </p:spPr>
        <p:txBody>
          <a:bodyPr wrap="none" rtlCol="0">
            <a:spAutoFit/>
          </a:bodyPr>
          <a:lstStyle/>
          <a:p>
            <a:r>
              <a:rPr lang="en-US" dirty="0"/>
              <a:t>initialization</a:t>
            </a:r>
          </a:p>
        </p:txBody>
      </p:sp>
      <p:sp>
        <p:nvSpPr>
          <p:cNvPr id="19" name="TextBox 18">
            <a:extLst>
              <a:ext uri="{FF2B5EF4-FFF2-40B4-BE49-F238E27FC236}">
                <a16:creationId xmlns:a16="http://schemas.microsoft.com/office/drawing/2014/main" id="{39F0F29E-971C-D34E-811F-B265A674FB2E}"/>
              </a:ext>
            </a:extLst>
          </p:cNvPr>
          <p:cNvSpPr txBox="1"/>
          <p:nvPr/>
        </p:nvSpPr>
        <p:spPr>
          <a:xfrm>
            <a:off x="10600016" y="3912440"/>
            <a:ext cx="1082348" cy="369332"/>
          </a:xfrm>
          <a:prstGeom prst="rect">
            <a:avLst/>
          </a:prstGeom>
          <a:noFill/>
        </p:spPr>
        <p:txBody>
          <a:bodyPr wrap="none" rtlCol="0">
            <a:spAutoFit/>
          </a:bodyPr>
          <a:lstStyle/>
          <a:p>
            <a:r>
              <a:rPr lang="en-US" dirty="0" err="1"/>
              <a:t>Incr</a:t>
            </a:r>
            <a:r>
              <a:rPr lang="en-US" dirty="0"/>
              <a:t>/</a:t>
            </a:r>
            <a:r>
              <a:rPr lang="en-US" dirty="0" err="1"/>
              <a:t>decr</a:t>
            </a:r>
            <a:endParaRPr lang="en-US" dirty="0"/>
          </a:p>
        </p:txBody>
      </p:sp>
      <p:sp>
        <p:nvSpPr>
          <p:cNvPr id="20" name="TextBox 19">
            <a:extLst>
              <a:ext uri="{FF2B5EF4-FFF2-40B4-BE49-F238E27FC236}">
                <a16:creationId xmlns:a16="http://schemas.microsoft.com/office/drawing/2014/main" id="{D84ADE9D-7151-444A-85C4-CD07B2A8B72A}"/>
              </a:ext>
            </a:extLst>
          </p:cNvPr>
          <p:cNvSpPr txBox="1"/>
          <p:nvPr/>
        </p:nvSpPr>
        <p:spPr>
          <a:xfrm>
            <a:off x="8515939" y="3429000"/>
            <a:ext cx="1083951" cy="369332"/>
          </a:xfrm>
          <a:prstGeom prst="rect">
            <a:avLst/>
          </a:prstGeom>
          <a:noFill/>
        </p:spPr>
        <p:txBody>
          <a:bodyPr wrap="none" rtlCol="0">
            <a:spAutoFit/>
          </a:bodyPr>
          <a:lstStyle/>
          <a:p>
            <a:r>
              <a:rPr lang="en-US" dirty="0"/>
              <a:t>condition</a:t>
            </a:r>
          </a:p>
        </p:txBody>
      </p:sp>
      <p:sp>
        <p:nvSpPr>
          <p:cNvPr id="21" name="TextBox 20">
            <a:extLst>
              <a:ext uri="{FF2B5EF4-FFF2-40B4-BE49-F238E27FC236}">
                <a16:creationId xmlns:a16="http://schemas.microsoft.com/office/drawing/2014/main" id="{EA3FBD18-C3CB-9140-94D3-9ABB3A08BFCC}"/>
              </a:ext>
            </a:extLst>
          </p:cNvPr>
          <p:cNvSpPr txBox="1"/>
          <p:nvPr/>
        </p:nvSpPr>
        <p:spPr>
          <a:xfrm>
            <a:off x="5899154" y="5910656"/>
            <a:ext cx="554960" cy="369332"/>
          </a:xfrm>
          <a:prstGeom prst="rect">
            <a:avLst/>
          </a:prstGeom>
          <a:noFill/>
        </p:spPr>
        <p:txBody>
          <a:bodyPr wrap="none" rtlCol="0">
            <a:spAutoFit/>
          </a:bodyPr>
          <a:lstStyle/>
          <a:p>
            <a:r>
              <a:rPr lang="en-US" dirty="0"/>
              <a:t>end</a:t>
            </a:r>
          </a:p>
        </p:txBody>
      </p:sp>
      <p:sp>
        <p:nvSpPr>
          <p:cNvPr id="22" name="TextBox 21">
            <a:extLst>
              <a:ext uri="{FF2B5EF4-FFF2-40B4-BE49-F238E27FC236}">
                <a16:creationId xmlns:a16="http://schemas.microsoft.com/office/drawing/2014/main" id="{44613676-AD34-8142-9A9F-000AC535B78A}"/>
              </a:ext>
            </a:extLst>
          </p:cNvPr>
          <p:cNvSpPr txBox="1"/>
          <p:nvPr/>
        </p:nvSpPr>
        <p:spPr>
          <a:xfrm>
            <a:off x="8455796" y="5113196"/>
            <a:ext cx="1281954" cy="369332"/>
          </a:xfrm>
          <a:prstGeom prst="rect">
            <a:avLst/>
          </a:prstGeom>
          <a:noFill/>
        </p:spPr>
        <p:txBody>
          <a:bodyPr wrap="none" rtlCol="0">
            <a:spAutoFit/>
          </a:bodyPr>
          <a:lstStyle/>
          <a:p>
            <a:r>
              <a:rPr lang="en-US" dirty="0"/>
              <a:t>statements</a:t>
            </a:r>
          </a:p>
        </p:txBody>
      </p:sp>
      <p:pic>
        <p:nvPicPr>
          <p:cNvPr id="24" name="Picture 23" descr="Graphical user interface, text&#10;&#10;Description automatically generated">
            <a:extLst>
              <a:ext uri="{FF2B5EF4-FFF2-40B4-BE49-F238E27FC236}">
                <a16:creationId xmlns:a16="http://schemas.microsoft.com/office/drawing/2014/main" id="{EA76870E-9669-854A-8CFD-695DFBDDBE57}"/>
              </a:ext>
            </a:extLst>
          </p:cNvPr>
          <p:cNvPicPr>
            <a:picLocks noChangeAspect="1"/>
          </p:cNvPicPr>
          <p:nvPr/>
        </p:nvPicPr>
        <p:blipFill>
          <a:blip r:embed="rId26"/>
          <a:stretch>
            <a:fillRect/>
          </a:stretch>
        </p:blipFill>
        <p:spPr>
          <a:xfrm>
            <a:off x="1219200" y="3751160"/>
            <a:ext cx="4944574" cy="1117600"/>
          </a:xfrm>
          <a:prstGeom prst="rect">
            <a:avLst/>
          </a:prstGeom>
        </p:spPr>
      </p:pic>
    </p:spTree>
    <p:extLst>
      <p:ext uri="{BB962C8B-B14F-4D97-AF65-F5344CB8AC3E}">
        <p14:creationId xmlns:p14="http://schemas.microsoft.com/office/powerpoint/2010/main" val="333044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FAC3-082E-DD47-87C9-A9F31EC957F7}"/>
              </a:ext>
            </a:extLst>
          </p:cNvPr>
          <p:cNvSpPr>
            <a:spLocks noGrp="1"/>
          </p:cNvSpPr>
          <p:nvPr>
            <p:ph type="title"/>
          </p:nvPr>
        </p:nvSpPr>
        <p:spPr/>
        <p:txBody>
          <a:bodyPr/>
          <a:lstStyle/>
          <a:p>
            <a:r>
              <a:rPr lang="en-US" dirty="0"/>
              <a:t>For loop</a:t>
            </a:r>
          </a:p>
        </p:txBody>
      </p:sp>
      <p:sp>
        <p:nvSpPr>
          <p:cNvPr id="3" name="Content Placeholder 2">
            <a:extLst>
              <a:ext uri="{FF2B5EF4-FFF2-40B4-BE49-F238E27FC236}">
                <a16:creationId xmlns:a16="http://schemas.microsoft.com/office/drawing/2014/main" id="{E00956F3-6FBC-D748-9C5A-443E24CBC2B1}"/>
              </a:ext>
            </a:extLst>
          </p:cNvPr>
          <p:cNvSpPr>
            <a:spLocks noGrp="1"/>
          </p:cNvSpPr>
          <p:nvPr>
            <p:ph idx="1"/>
          </p:nvPr>
        </p:nvSpPr>
        <p:spPr/>
        <p:txBody>
          <a:bodyPr>
            <a:normAutofit/>
          </a:bodyPr>
          <a:lstStyle/>
          <a:p>
            <a:r>
              <a:rPr lang="en-US" dirty="0"/>
              <a:t>Defines by 3 parts</a:t>
            </a:r>
          </a:p>
          <a:p>
            <a:pPr lvl="1"/>
            <a:r>
              <a:rPr lang="en-GB" i="0" dirty="0"/>
              <a:t>the initialization statement (int </a:t>
            </a:r>
            <a:r>
              <a:rPr lang="en-GB" i="0" dirty="0" err="1"/>
              <a:t>i</a:t>
            </a:r>
            <a:r>
              <a:rPr lang="en-GB" i="0" dirty="0"/>
              <a:t> = 1 in our example)</a:t>
            </a:r>
          </a:p>
          <a:p>
            <a:pPr lvl="1"/>
            <a:r>
              <a:rPr lang="en-GB" i="0" dirty="0"/>
              <a:t>testing condition (</a:t>
            </a:r>
            <a:r>
              <a:rPr lang="en-GB" i="0" dirty="0" err="1"/>
              <a:t>i</a:t>
            </a:r>
            <a:r>
              <a:rPr lang="en-GB" i="0" dirty="0"/>
              <a:t>&lt;11; in our example)</a:t>
            </a:r>
          </a:p>
          <a:p>
            <a:pPr lvl="1"/>
            <a:r>
              <a:rPr lang="en-GB" i="0" dirty="0"/>
              <a:t>an increment or decrement part for incrementing/decrementing the control variable (</a:t>
            </a:r>
            <a:r>
              <a:rPr lang="en-GB" i="0" dirty="0" err="1"/>
              <a:t>i</a:t>
            </a:r>
            <a:r>
              <a:rPr lang="en-GB" i="0" dirty="0"/>
              <a:t>++; in our example)</a:t>
            </a:r>
            <a:endParaRPr lang="en-US" dirty="0"/>
          </a:p>
          <a:p>
            <a:r>
              <a:rPr lang="en-GB" dirty="0"/>
              <a:t>The initializing statement marks the beginning of the loop structure</a:t>
            </a:r>
          </a:p>
          <a:p>
            <a:pPr lvl="1"/>
            <a:r>
              <a:rPr lang="en-GB" i="0" dirty="0"/>
              <a:t>Executed only once</a:t>
            </a:r>
          </a:p>
          <a:p>
            <a:pPr lvl="1"/>
            <a:r>
              <a:rPr lang="en-GB" dirty="0"/>
              <a:t>if a particular variable is declared within this part, then the scope of the variable remains limited within the loop</a:t>
            </a:r>
          </a:p>
        </p:txBody>
      </p:sp>
    </p:spTree>
    <p:extLst>
      <p:ext uri="{BB962C8B-B14F-4D97-AF65-F5344CB8AC3E}">
        <p14:creationId xmlns:p14="http://schemas.microsoft.com/office/powerpoint/2010/main" val="2745824445"/>
      </p:ext>
    </p:extLst>
  </p:cSld>
  <p:clrMapOvr>
    <a:masterClrMapping/>
  </p:clrMapOvr>
</p:sld>
</file>

<file path=ppt/theme/theme1.xml><?xml version="1.0" encoding="utf-8"?>
<a:theme xmlns:a="http://schemas.openxmlformats.org/drawingml/2006/main" name="Bg_NewHoriozons_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 PowerPoint Template 2016.pptx" id="{6CFD61D3-2636-46A1-8AF8-D5E5295C995E}" vid="{6F3D97D6-134A-478C-9988-24267F64A6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D1634AEC69584E97F223ECD512DD1B" ma:contentTypeVersion="9" ma:contentTypeDescription="Create a new document." ma:contentTypeScope="" ma:versionID="8b443da27394a9bbb47cae292554c735">
  <xsd:schema xmlns:xsd="http://www.w3.org/2001/XMLSchema" xmlns:p="http://schemas.microsoft.com/office/2006/metadata/properties" xmlns:ns2="71a1f214-673e-407f-800c-e34fc19c695c" targetNamespace="http://schemas.microsoft.com/office/2006/metadata/properties" ma:root="true" ma:fieldsID="ddd81c1a553e0899db5f1b82d847e144" ns2:_="">
    <xsd:import namespace="71a1f214-673e-407f-800c-e34fc19c695c"/>
    <xsd:element name="properties">
      <xsd:complexType>
        <xsd:sequence>
          <xsd:element name="documentManagement">
            <xsd:complexType>
              <xsd:all>
                <xsd:element ref="ns2:Campaign" minOccurs="0"/>
                <xsd:element ref="ns2:Partner" minOccurs="0"/>
                <xsd:element ref="ns2:Collateral" minOccurs="0"/>
                <xsd:element ref="ns2:Target_x0020_Audience" minOccurs="0"/>
                <xsd:element ref="ns2:Picture" minOccurs="0"/>
                <xsd:element ref="ns2:Expires" minOccurs="0"/>
              </xsd:all>
            </xsd:complexType>
          </xsd:element>
        </xsd:sequence>
      </xsd:complexType>
    </xsd:element>
  </xsd:schema>
  <xsd:schema xmlns:xsd="http://www.w3.org/2001/XMLSchema" xmlns:dms="http://schemas.microsoft.com/office/2006/documentManagement/types" targetNamespace="71a1f214-673e-407f-800c-e34fc19c695c" elementFormDefault="qualified">
    <xsd:import namespace="http://schemas.microsoft.com/office/2006/documentManagement/types"/>
    <xsd:element name="Campaign" ma:index="8" nillable="true" ma:displayName="Campaign" ma:default="None" ma:internalName="Campaign" ma:requiredMultiChoice="true">
      <xsd:complexType>
        <xsd:complexContent>
          <xsd:extension base="dms:MultiChoice">
            <xsd:sequence>
              <xsd:element name="Value" maxOccurs="unbounded" minOccurs="0" nillable="true">
                <xsd:simpleType>
                  <xsd:restriction base="dms:Choice">
                    <xsd:enumeration value="None"/>
                    <xsd:enumeration value="2014 Mentored Learning"/>
                    <xsd:enumeration value="2013 Upgrading People Every Day"/>
                    <xsd:enumeration value="35th Anniversary"/>
                    <xsd:enumeration value="Branding"/>
                    <xsd:enumeration value="Cisco Award 2012"/>
                    <xsd:enumeration value="Cisco IT Skills that Matter Seminar Kit"/>
                    <xsd:enumeration value="Cloud and Big Data"/>
                    <xsd:enumeration value="Cloud Power Seminar"/>
                    <xsd:enumeration value="Firestarter Seminars"/>
                    <xsd:enumeration value="First Look"/>
                    <xsd:enumeration value="GI Bill 911"/>
                    <xsd:enumeration value="Microsoft Deployment Clinic"/>
                    <xsd:enumeration value="Microsoft Downloads"/>
                    <xsd:enumeration value="Microsoft Exchange 2010 Seminar Kit"/>
                    <xsd:enumeration value="Microsoft Get in the Cloud"/>
                    <xsd:enumeration value="Microsoft Management Summit"/>
                    <xsd:enumeration value="Microsoft Office 2010 Seminar Kit"/>
                    <xsd:enumeration value="Microsoft Reinvented Certifications"/>
                    <xsd:enumeration value="Microsoft Second Shot – 2015"/>
                    <xsd:enumeration value="Microsoft SharePoint 2010 Seminar Kit"/>
                    <xsd:enumeration value="Microsoft SQL 2012 Seminar Kit"/>
                    <xsd:enumeration value="Microsoft to Cisco"/>
                    <xsd:enumeration value="Microsoft to Cisco Tell a Friend"/>
                    <xsd:enumeration value="Microsoft Visual Studio 2010 Seminar Kit"/>
                    <xsd:enumeration value="Microsoft Windows 7 Seminar Kit"/>
                    <xsd:enumeration value="Microsoft Windows Server 2003 EOL"/>
                    <xsd:enumeration value="Microsoft Windows Server 2008 R2 Seminar Kit"/>
                    <xsd:enumeration value="Monthly Marketing Update"/>
                    <xsd:enumeration value="MYCaa"/>
                    <xsd:enumeration value="New Product Readiness"/>
                    <xsd:enumeration value="Partner Award"/>
                    <xsd:enumeration value="Power Up"/>
                    <xsd:enumeration value="Prince2"/>
                    <xsd:enumeration value="SAP"/>
                    <xsd:enumeration value="Spiceworks"/>
                    <xsd:enumeration value="Tradeshow"/>
                    <xsd:enumeration value="Training Spotlight"/>
                    <xsd:enumeration value="Troops to Tech"/>
                    <xsd:enumeration value="Understanding the Cloud Seminar"/>
                    <xsd:enumeration value="Value of Certification"/>
                    <xsd:enumeration value="VMware Awareness Campaign"/>
                    <xsd:enumeration value="WIA"/>
                    <xsd:enumeration value="Webinar"/>
                    <xsd:enumeration value="Windows Server 2012 IT Camp"/>
                    <xsd:enumeration value="Windows XP Expiration - April 8"/>
                  </xsd:restriction>
                </xsd:simpleType>
              </xsd:element>
            </xsd:sequence>
          </xsd:extension>
        </xsd:complexContent>
      </xsd:complexType>
    </xsd:element>
    <xsd:element name="Partner" ma:index="9" nillable="true" ma:displayName="Partner / Program" ma:default="None" ma:internalName="Partner" ma:requiredMultiChoice="true">
      <xsd:complexType>
        <xsd:complexContent>
          <xsd:extension base="dms:MultiChoice">
            <xsd:sequence>
              <xsd:element name="Value" maxOccurs="unbounded" minOccurs="0" nillable="true">
                <xsd:simpleType>
                  <xsd:restriction base="dms:Choice">
                    <xsd:enumeration value="None"/>
                    <xsd:enumeration value="Career Development"/>
                    <xsd:enumeration value="Cisco"/>
                    <xsd:enumeration value="CompTIA"/>
                    <xsd:enumeration value="e-Revenue"/>
                    <xsd:enumeration value="Google"/>
                    <xsd:enumeration value="Government"/>
                    <xsd:enumeration value="IBM"/>
                    <xsd:enumeration value="Mentored Learning"/>
                    <xsd:enumeration value="Microsoft"/>
                    <xsd:enumeration value="Novell"/>
                    <xsd:enumeration value="Online Anytime"/>
                    <xsd:enumeration value="Online Live"/>
                    <xsd:enumeration value="Social Media"/>
                    <xsd:enumeration value="VMware"/>
                  </xsd:restriction>
                </xsd:simpleType>
              </xsd:element>
            </xsd:sequence>
          </xsd:extension>
        </xsd:complexContent>
      </xsd:complexType>
    </xsd:element>
    <xsd:element name="Collateral" ma:index="10" nillable="true" ma:displayName="Collateral" ma:default="None" ma:description="Type of document or collateral." ma:internalName="Collateral" ma:requiredMultiChoice="true">
      <xsd:complexType>
        <xsd:complexContent>
          <xsd:extension base="dms:MultiChoice">
            <xsd:sequence>
              <xsd:element name="Value" maxOccurs="unbounded" minOccurs="0" nillable="true">
                <xsd:simpleType>
                  <xsd:restriction base="dms:Choice">
                    <xsd:enumeration value="None"/>
                    <xsd:enumeration value="Ad"/>
                    <xsd:enumeration value="AE Talking Points"/>
                    <xsd:enumeration value="Brochure"/>
                    <xsd:enumeration value="Case Study"/>
                    <xsd:enumeration value="Copy"/>
                    <xsd:enumeration value="Email"/>
                    <xsd:enumeration value="Flyer"/>
                    <xsd:enumeration value="Image"/>
                    <xsd:enumeration value="Logo"/>
                    <xsd:enumeration value="Name Badge"/>
                    <xsd:enumeration value="Postcard"/>
                    <xsd:enumeration value="Poster"/>
                    <xsd:enumeration value="PowerPoint"/>
                    <xsd:enumeration value="Press Release"/>
                    <xsd:enumeration value="Prince2"/>
                    <xsd:enumeration value="Sell Sheet"/>
                    <xsd:enumeration value="Seminar Kit"/>
                    <xsd:enumeration value="Social Media"/>
                    <xsd:enumeration value="Tradeshow Banner"/>
                    <xsd:enumeration value="Video"/>
                    <xsd:enumeration value="Web Banner"/>
                    <xsd:enumeration value="Web Page"/>
                    <xsd:enumeration value="Website Copy"/>
                    <xsd:enumeration value="Whitepaper"/>
                  </xsd:restriction>
                </xsd:simpleType>
              </xsd:element>
            </xsd:sequence>
          </xsd:extension>
        </xsd:complexContent>
      </xsd:complexType>
    </xsd:element>
    <xsd:element name="Target_x0020_Audience" ma:index="11" nillable="true" ma:displayName="Target Audience" ma:default="Marketing Manager" ma:format="Dropdown" ma:internalName="Target_x0020_Audience">
      <xsd:simpleType>
        <xsd:restriction base="dms:Choice">
          <xsd:enumeration value="Marketing Manager"/>
          <xsd:enumeration value="Sales Manager"/>
          <xsd:enumeration value="GM"/>
          <xsd:enumeration value="OW"/>
          <xsd:enumeration value="Operations Manager"/>
          <xsd:enumeration value="Account Executive"/>
        </xsd:restriction>
      </xsd:simpleType>
    </xsd:element>
    <xsd:element name="Picture" ma:index="12" nillable="true" ma:displayName="Picture" ma:description="The file location for a thumbnail" ma:format="Image" ma:internalName="Picture">
      <xsd:complexType>
        <xsd:complexContent>
          <xsd:extension base="dms:URL">
            <xsd:sequence>
              <xsd:element name="Url" type="dms:ValidUrl" minOccurs="0" nillable="true"/>
              <xsd:element name="Description" type="xsd:string" nillable="true"/>
            </xsd:sequence>
          </xsd:extension>
        </xsd:complexContent>
      </xsd:complexType>
    </xsd:element>
    <xsd:element name="Expires" ma:index="13" nillable="true" ma:displayName="Expires" ma:description="Date that the document expires." ma:format="DateOnly" ma:internalName="Expires">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artner xmlns="71a1f214-673e-407f-800c-e34fc19c695c">
      <Value>None</Value>
    </Partner>
    <Collateral xmlns="71a1f214-673e-407f-800c-e34fc19c695c">
      <Value>PowerPoint</Value>
    </Collateral>
    <Campaign xmlns="71a1f214-673e-407f-800c-e34fc19c695c">
      <Value>Branding</Value>
    </Campaign>
    <Target_x0020_Audience xmlns="71a1f214-673e-407f-800c-e34fc19c695c">Marketing Manager</Target_x0020_Audience>
    <Expires xmlns="71a1f214-673e-407f-800c-e34fc19c695c">2016-12-01T08:00:00+00:00</Expires>
    <Picture xmlns="71a1f214-673e-407f-800c-e34fc19c695c">
      <Url>http://campaignimages.newhorizons.com/PPT2016.jpg</Url>
      <Description>NH PowerPoint Template 2016</Description>
    </Pictur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900EE-8A34-4918-8BCC-B61701FCFE89}">
  <ds:schemaRefs>
    <ds:schemaRef ds:uri="71a1f214-673e-407f-800c-e34fc19c695c"/>
    <ds:schemaRef ds:uri="http://purl.org/dc/elements/1.1/"/>
    <ds:schemaRef ds:uri="http://purl.org/dc/terms/"/>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C61FDC-47B8-454C-9885-11D9EC858240}">
  <ds:schemaRefs>
    <ds:schemaRef ds:uri="71a1f214-673e-407f-800c-e34fc19c69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558C578-0145-4906-AF9A-3AC0FA78D8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167</TotalTime>
  <Words>1173</Words>
  <Application>Microsoft Macintosh PowerPoint</Application>
  <PresentationFormat>Widescreen</PresentationFormat>
  <Paragraphs>199</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urw-din</vt:lpstr>
      <vt:lpstr>Wingdings</vt:lpstr>
      <vt:lpstr>Bg_NewHoriozons_Template</vt:lpstr>
      <vt:lpstr>loop constructs</vt:lpstr>
      <vt:lpstr>Content</vt:lpstr>
      <vt:lpstr>loops</vt:lpstr>
      <vt:lpstr>while</vt:lpstr>
      <vt:lpstr>While</vt:lpstr>
      <vt:lpstr>Do while</vt:lpstr>
      <vt:lpstr>Do while</vt:lpstr>
      <vt:lpstr>For loop</vt:lpstr>
      <vt:lpstr>For loop</vt:lpstr>
      <vt:lpstr>Label statement</vt:lpstr>
      <vt:lpstr>Using break and continue</vt:lpstr>
      <vt:lpstr>Using break and continue </vt:lpstr>
      <vt:lpstr>Using break and continue </vt:lpstr>
      <vt:lpstr>Flow control usage </vt:lpstr>
      <vt:lpstr>Demo</vt:lpstr>
      <vt:lpstr>Exercise </vt:lpstr>
      <vt:lpstr>Facts about the quiz</vt:lpstr>
      <vt:lpstr>Facts about the quiz</vt:lpstr>
      <vt:lpstr>Facts about the quiz</vt:lpstr>
      <vt:lpstr>Facts about the quiz</vt:lpstr>
      <vt:lpstr>Facts about the quiz</vt:lpstr>
      <vt:lpstr>Facts about the quiz</vt:lpstr>
      <vt:lpstr>Facts about the quiz</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Elizabet Dobreva (New Horizons)</dc:creator>
  <cp:lastModifiedBy>Simeon Angelov</cp:lastModifiedBy>
  <cp:revision>50</cp:revision>
  <dcterms:created xsi:type="dcterms:W3CDTF">2018-02-13T14:06:57Z</dcterms:created>
  <dcterms:modified xsi:type="dcterms:W3CDTF">2021-01-23T08:07:05Z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0x010100F3D1634AEC69584E97F223ECD512DD1B</vt:lpwstr>
  </property>
</Properties>
</file>